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D3DE34-E5C7-FA00-F7DD-FF483E9151F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AC0C550-FC3E-4AC8-C395-F02EB38A51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9DEE01D-AC74-2A62-A382-67E599CFF153}"/>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5" name="Espace réservé du pied de page 4">
            <a:extLst>
              <a:ext uri="{FF2B5EF4-FFF2-40B4-BE49-F238E27FC236}">
                <a16:creationId xmlns:a16="http://schemas.microsoft.com/office/drawing/2014/main" id="{515B052A-8C84-5BC8-32F3-E1AB8161AF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D5C5599-7B31-5135-9797-DF2C82086326}"/>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218193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A52A7E-5A6B-42F9-17FF-7D1EAD6AC7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ABC608D-5E69-0403-F748-63FD2ABE6EC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DBAD70-00EF-F089-38A1-843CEFB6634C}"/>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5" name="Espace réservé du pied de page 4">
            <a:extLst>
              <a:ext uri="{FF2B5EF4-FFF2-40B4-BE49-F238E27FC236}">
                <a16:creationId xmlns:a16="http://schemas.microsoft.com/office/drawing/2014/main" id="{5AD71D2D-259F-3106-BCCB-CF127C8F48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E32F058-0B69-987A-88D0-9A6E5CCD3943}"/>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3842470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7ED68F-6FA9-2D8B-B3B6-180C0A47F55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13175AA-95CE-2329-DD1F-899584E2E5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C2EC48F-E1D4-D617-23C1-755448DEE4D7}"/>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5" name="Espace réservé du pied de page 4">
            <a:extLst>
              <a:ext uri="{FF2B5EF4-FFF2-40B4-BE49-F238E27FC236}">
                <a16:creationId xmlns:a16="http://schemas.microsoft.com/office/drawing/2014/main" id="{381D30F7-1508-E2D0-F898-5375279EBB0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D5A095-7371-1D28-8E52-FAA52DACF632}"/>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3766880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AF163-FB80-429F-D937-7EAE0395505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FAF3E16-6B62-1710-9B75-2F02223E501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AF71E2F-A18A-C9DF-F340-AADCC7BDF6B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CE4DAFB-7530-FD3A-37B7-7B44CAF15FAF}"/>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6" name="Espace réservé du pied de page 5">
            <a:extLst>
              <a:ext uri="{FF2B5EF4-FFF2-40B4-BE49-F238E27FC236}">
                <a16:creationId xmlns:a16="http://schemas.microsoft.com/office/drawing/2014/main" id="{095E4496-F95C-953A-B2F5-DFC6BF0CD6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7451FAB-6B01-E237-B09E-D581A0068C52}"/>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4175216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E600A-CD49-A6DA-7D3C-4A0E0C932F4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8052900-8B48-CA50-07EB-101D3F9038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22517D9-34CB-28AA-EDB0-F224CB19D04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8C9C48E-9727-48F0-846C-CECC495326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AD6468C-87EF-8738-EEDE-1B81A46143F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ACDC936-2E50-E04F-5CF7-452295BD0815}"/>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8" name="Espace réservé du pied de page 7">
            <a:extLst>
              <a:ext uri="{FF2B5EF4-FFF2-40B4-BE49-F238E27FC236}">
                <a16:creationId xmlns:a16="http://schemas.microsoft.com/office/drawing/2014/main" id="{6E3DB47D-3E68-123C-7295-3C1005C53D7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1055043-25CA-69D3-3EC0-38B6F58281FD}"/>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1944671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806480-CB17-CC4E-76B2-C96F300C8BF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C11A755-6D75-0612-873B-F4137E3B90D8}"/>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4" name="Espace réservé du pied de page 3">
            <a:extLst>
              <a:ext uri="{FF2B5EF4-FFF2-40B4-BE49-F238E27FC236}">
                <a16:creationId xmlns:a16="http://schemas.microsoft.com/office/drawing/2014/main" id="{478B08DC-DE42-53A7-8479-2F24E631BD8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AEF6F66-BE9A-8D7D-89EE-375098037708}"/>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4214762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7D1349F-4BA6-F90F-A4D2-7A8BF22E8C56}"/>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3" name="Espace réservé du pied de page 2">
            <a:extLst>
              <a:ext uri="{FF2B5EF4-FFF2-40B4-BE49-F238E27FC236}">
                <a16:creationId xmlns:a16="http://schemas.microsoft.com/office/drawing/2014/main" id="{FB5DF703-427D-8606-D7CE-907B2A7576C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5174924-774B-D129-95D0-7A617ECE80DA}"/>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3287803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29FD74-2CA3-5C43-580E-575BD725E15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0421844-E94D-3A49-ACFF-4A07A4C2E4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2265DBD-883F-663E-0D35-6A148D1B28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E053B1D-CFBE-99F0-E61A-D43D5D550407}"/>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6" name="Espace réservé du pied de page 5">
            <a:extLst>
              <a:ext uri="{FF2B5EF4-FFF2-40B4-BE49-F238E27FC236}">
                <a16:creationId xmlns:a16="http://schemas.microsoft.com/office/drawing/2014/main" id="{3A88568D-91D6-DC4F-908F-116985C0E19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62C079-DD24-1928-0647-653AF433E47A}"/>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261310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128311-DE48-9F08-0C8B-53569E6193D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0FDC247-DFF4-A510-0D17-AE02B0D355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7E39545-2215-0DCA-EF92-D8303A69B2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A78BC1-B99C-2AD0-ADF1-00C4E2175586}"/>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6" name="Espace réservé du pied de page 5">
            <a:extLst>
              <a:ext uri="{FF2B5EF4-FFF2-40B4-BE49-F238E27FC236}">
                <a16:creationId xmlns:a16="http://schemas.microsoft.com/office/drawing/2014/main" id="{7BE97A30-E4C3-8372-B7CC-E2350044493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0B49BCB-6B19-5034-E45A-0AD843A9A9D4}"/>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34781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A519C4-9AB5-2E04-A2E2-0B3BE1ED82E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C694C2F-B7A9-6662-421C-AAEF91A81D2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2AD197-72A3-186F-D80D-9F4CCDAD82E6}"/>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5" name="Espace réservé du pied de page 4">
            <a:extLst>
              <a:ext uri="{FF2B5EF4-FFF2-40B4-BE49-F238E27FC236}">
                <a16:creationId xmlns:a16="http://schemas.microsoft.com/office/drawing/2014/main" id="{81400C81-DF7F-67E3-29AC-F739D226B1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53334A-7DCD-5DEE-B7B9-2EA8422262F1}"/>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2801461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BDD3DB2-E19A-0B0C-5E4E-22FB758E9DB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AAB0D9E-E665-F1BF-9366-540EBC5D530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8099E8-177F-5C72-DA5D-05B21B293214}"/>
              </a:ext>
            </a:extLst>
          </p:cNvPr>
          <p:cNvSpPr>
            <a:spLocks noGrp="1"/>
          </p:cNvSpPr>
          <p:nvPr>
            <p:ph type="dt" sz="half" idx="10"/>
          </p:nvPr>
        </p:nvSpPr>
        <p:spPr/>
        <p:txBody>
          <a:bodyPr/>
          <a:lstStyle/>
          <a:p>
            <a:fld id="{1EC9EB4B-11E2-4257-874B-ED0F6E27AC1D}" type="datetimeFigureOut">
              <a:rPr lang="fr-FR" smtClean="0"/>
              <a:t>10/08/2025</a:t>
            </a:fld>
            <a:endParaRPr lang="fr-FR"/>
          </a:p>
        </p:txBody>
      </p:sp>
      <p:sp>
        <p:nvSpPr>
          <p:cNvPr id="5" name="Espace réservé du pied de page 4">
            <a:extLst>
              <a:ext uri="{FF2B5EF4-FFF2-40B4-BE49-F238E27FC236}">
                <a16:creationId xmlns:a16="http://schemas.microsoft.com/office/drawing/2014/main" id="{88F336EE-00B0-0C49-6F7D-005747240F3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96C41A2-C1D7-013C-E0BE-29A58FB9B33E}"/>
              </a:ext>
            </a:extLst>
          </p:cNvPr>
          <p:cNvSpPr>
            <a:spLocks noGrp="1"/>
          </p:cNvSpPr>
          <p:nvPr>
            <p:ph type="sldNum" sz="quarter" idx="12"/>
          </p:nvPr>
        </p:nvSpPr>
        <p:spPr/>
        <p:txBody>
          <a:bodyPr/>
          <a:lstStyle/>
          <a:p>
            <a:fld id="{D094B86C-F12B-44E9-8F3E-629501C0CF18}" type="slidenum">
              <a:rPr lang="fr-FR" smtClean="0"/>
              <a:t>‹N°›</a:t>
            </a:fld>
            <a:endParaRPr lang="fr-FR"/>
          </a:p>
        </p:txBody>
      </p:sp>
    </p:spTree>
    <p:extLst>
      <p:ext uri="{BB962C8B-B14F-4D97-AF65-F5344CB8AC3E}">
        <p14:creationId xmlns:p14="http://schemas.microsoft.com/office/powerpoint/2010/main" val="1064218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BB526DC-3C38-AB5B-D9B6-0A259B888B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1B81AD5-6589-8E4D-643C-A8023C64CE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C13603-301D-3044-901C-09EA12A42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C9EB4B-11E2-4257-874B-ED0F6E27AC1D}" type="datetimeFigureOut">
              <a:rPr lang="fr-FR" smtClean="0"/>
              <a:t>10/08/2025</a:t>
            </a:fld>
            <a:endParaRPr lang="fr-FR"/>
          </a:p>
        </p:txBody>
      </p:sp>
      <p:sp>
        <p:nvSpPr>
          <p:cNvPr id="5" name="Espace réservé du pied de page 4">
            <a:extLst>
              <a:ext uri="{FF2B5EF4-FFF2-40B4-BE49-F238E27FC236}">
                <a16:creationId xmlns:a16="http://schemas.microsoft.com/office/drawing/2014/main" id="{AD024EB1-E75C-6B25-C279-7656798F87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697F92F-1273-5E78-2036-724A448895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94B86C-F12B-44E9-8F3E-629501C0CF18}" type="slidenum">
              <a:rPr lang="fr-FR" smtClean="0"/>
              <a:t>‹N°›</a:t>
            </a:fld>
            <a:endParaRPr lang="fr-FR"/>
          </a:p>
        </p:txBody>
      </p:sp>
    </p:spTree>
    <p:extLst>
      <p:ext uri="{BB962C8B-B14F-4D97-AF65-F5344CB8AC3E}">
        <p14:creationId xmlns:p14="http://schemas.microsoft.com/office/powerpoint/2010/main" val="3762737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1F1D3B6-5F23-851C-CB30-BCF766F5C933}"/>
              </a:ext>
            </a:extLst>
          </p:cNvPr>
          <p:cNvSpPr txBox="1"/>
          <p:nvPr/>
        </p:nvSpPr>
        <p:spPr>
          <a:xfrm>
            <a:off x="195943" y="274428"/>
            <a:ext cx="11800114" cy="5770554"/>
          </a:xfrm>
          <a:prstGeom prst="rect">
            <a:avLst/>
          </a:prstGeom>
          <a:noFill/>
        </p:spPr>
        <p:txBody>
          <a:bodyPr wrap="square">
            <a:spAutoFit/>
          </a:bodyPr>
          <a:lstStyle/>
          <a:p>
            <a:pPr>
              <a:lnSpc>
                <a:spcPct val="150000"/>
              </a:lnSpc>
              <a:spcAft>
                <a:spcPts val="800"/>
              </a:spcAft>
              <a:buNone/>
              <a:tabLst>
                <a:tab pos="1828800" algn="l"/>
              </a:tabLst>
            </a:pPr>
            <a:r>
              <a:rPr lang="fr-FR" sz="2800" b="1" dirty="0">
                <a:effectLst/>
                <a:latin typeface="Arial" panose="020B0604020202020204" pitchFamily="34" charset="0"/>
                <a:ea typeface="Aptos" panose="020B0004020202020204" pitchFamily="34" charset="0"/>
                <a:cs typeface="Times New Roman" panose="02020603050405020304" pitchFamily="18" charset="0"/>
              </a:rPr>
              <a:t>Une sortie à la ferme</a:t>
            </a:r>
            <a:endParaRPr lang="fr-FR" sz="14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buNone/>
              <a:tabLst>
                <a:tab pos="1828800" algn="l"/>
              </a:tabLst>
            </a:pPr>
            <a:r>
              <a:rPr lang="fr-FR" sz="2400" dirty="0">
                <a:effectLst/>
                <a:latin typeface="Arial" panose="020B0604020202020204" pitchFamily="34" charset="0"/>
                <a:ea typeface="Aptos" panose="020B0004020202020204" pitchFamily="34" charset="0"/>
                <a:cs typeface="Times New Roman" panose="02020603050405020304" pitchFamily="18" charset="0"/>
              </a:rPr>
              <a:t>Mardi matin, les élèves de la classe de CE2 sont partis visiter une ferme pédagogique. Ils ont vu des animaux de toutes sortes : des moutons aux toisons épaisses, des chèvres curieuses et un coq qui chantait très fort.                                                                                               </a:t>
            </a:r>
            <a:br>
              <a:rPr lang="fr-FR" sz="2400" dirty="0">
                <a:effectLst/>
                <a:latin typeface="Arial" panose="020B0604020202020204" pitchFamily="34" charset="0"/>
                <a:ea typeface="Aptos" panose="020B0004020202020204" pitchFamily="34" charset="0"/>
                <a:cs typeface="Times New Roman" panose="02020603050405020304" pitchFamily="18" charset="0"/>
              </a:rPr>
            </a:br>
            <a:r>
              <a:rPr lang="fr-FR" sz="2400" dirty="0">
                <a:effectLst/>
                <a:latin typeface="Arial" panose="020B0604020202020204" pitchFamily="34" charset="0"/>
                <a:ea typeface="Aptos" panose="020B0004020202020204" pitchFamily="34" charset="0"/>
                <a:cs typeface="Times New Roman" panose="02020603050405020304" pitchFamily="18" charset="0"/>
              </a:rPr>
              <a:t>Dans un grand enclos, un âne gris trottait tranquillement. Les enfants ont aussi découvert comment le fermier fabrique du fromage avec le lait des chèvres. Ensuite, ils ont participé à un atelier où ils ont planté des graines de tomates dans de petits pots. Avant de partir, chaque élève a reçu un sachet de graines à faire pousser chez lui. Le trajet du retour en car était calme, car tout le monde était fatigué mais content. Cette journée restera sûrement un beau souvenir dans la tête des enfants.</a:t>
            </a:r>
            <a:endParaRPr lang="fr-FR"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5403730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147</Words>
  <Application>Microsoft Office PowerPoint</Application>
  <PresentationFormat>Grand écran</PresentationFormat>
  <Paragraphs>2</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Aptos</vt:lpstr>
      <vt:lpstr>Aptos Display</vt:lpstr>
      <vt:lpstr>Arial</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marina milicevic</dc:creator>
  <cp:lastModifiedBy>marina milicevic</cp:lastModifiedBy>
  <cp:revision>1</cp:revision>
  <dcterms:created xsi:type="dcterms:W3CDTF">2025-08-10T14:42:21Z</dcterms:created>
  <dcterms:modified xsi:type="dcterms:W3CDTF">2025-08-10T14:43:07Z</dcterms:modified>
</cp:coreProperties>
</file>