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3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BBB8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811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na milicevic" userId="45c546ad099c9ab6" providerId="LiveId" clId="{A4CA9D6C-47A6-4F2A-A20B-2EE1CAA885AA}"/>
    <pc:docChg chg="custSel addSld delSld modSld">
      <pc:chgData name="marina milicevic" userId="45c546ad099c9ab6" providerId="LiveId" clId="{A4CA9D6C-47A6-4F2A-A20B-2EE1CAA885AA}" dt="2026-03-02T12:48:13.806" v="360" actId="478"/>
      <pc:docMkLst>
        <pc:docMk/>
      </pc:docMkLst>
      <pc:sldChg chg="del">
        <pc:chgData name="marina milicevic" userId="45c546ad099c9ab6" providerId="LiveId" clId="{A4CA9D6C-47A6-4F2A-A20B-2EE1CAA885AA}" dt="2026-03-02T12:47:26.185" v="320" actId="47"/>
        <pc:sldMkLst>
          <pc:docMk/>
          <pc:sldMk cId="1744246173" sldId="256"/>
        </pc:sldMkLst>
      </pc:sldChg>
      <pc:sldChg chg="delSp modSp mod modAnim">
        <pc:chgData name="marina milicevic" userId="45c546ad099c9ab6" providerId="LiveId" clId="{A4CA9D6C-47A6-4F2A-A20B-2EE1CAA885AA}" dt="2026-03-02T12:47:30.263" v="322" actId="478"/>
        <pc:sldMkLst>
          <pc:docMk/>
          <pc:sldMk cId="2960602003" sldId="258"/>
        </pc:sldMkLst>
        <pc:spChg chg="del mod">
          <ac:chgData name="marina milicevic" userId="45c546ad099c9ab6" providerId="LiveId" clId="{A4CA9D6C-47A6-4F2A-A20B-2EE1CAA885AA}" dt="2026-03-02T12:47:30.263" v="322" actId="478"/>
          <ac:spMkLst>
            <pc:docMk/>
            <pc:sldMk cId="2960602003" sldId="258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47:32.303" v="323" actId="478"/>
        <pc:sldMkLst>
          <pc:docMk/>
          <pc:sldMk cId="2131191379" sldId="259"/>
        </pc:sldMkLst>
        <pc:spChg chg="del">
          <ac:chgData name="marina milicevic" userId="45c546ad099c9ab6" providerId="LiveId" clId="{A4CA9D6C-47A6-4F2A-A20B-2EE1CAA885AA}" dt="2026-03-02T12:47:32.303" v="323" actId="478"/>
          <ac:spMkLst>
            <pc:docMk/>
            <pc:sldMk cId="2131191379" sldId="259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47:33.244" v="324" actId="478"/>
        <pc:sldMkLst>
          <pc:docMk/>
          <pc:sldMk cId="1212741460" sldId="260"/>
        </pc:sldMkLst>
        <pc:spChg chg="del">
          <ac:chgData name="marina milicevic" userId="45c546ad099c9ab6" providerId="LiveId" clId="{A4CA9D6C-47A6-4F2A-A20B-2EE1CAA885AA}" dt="2026-03-02T12:47:33.244" v="324" actId="478"/>
          <ac:spMkLst>
            <pc:docMk/>
            <pc:sldMk cId="1212741460" sldId="260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47:34.098" v="325" actId="478"/>
        <pc:sldMkLst>
          <pc:docMk/>
          <pc:sldMk cId="741433925" sldId="261"/>
        </pc:sldMkLst>
        <pc:spChg chg="del">
          <ac:chgData name="marina milicevic" userId="45c546ad099c9ab6" providerId="LiveId" clId="{A4CA9D6C-47A6-4F2A-A20B-2EE1CAA885AA}" dt="2026-03-02T12:47:34.098" v="325" actId="478"/>
          <ac:spMkLst>
            <pc:docMk/>
            <pc:sldMk cId="741433925" sldId="261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47:35.918" v="327" actId="478"/>
        <pc:sldMkLst>
          <pc:docMk/>
          <pc:sldMk cId="922298758" sldId="262"/>
        </pc:sldMkLst>
        <pc:spChg chg="del">
          <ac:chgData name="marina milicevic" userId="45c546ad099c9ab6" providerId="LiveId" clId="{A4CA9D6C-47A6-4F2A-A20B-2EE1CAA885AA}" dt="2026-03-02T12:47:35.918" v="327" actId="478"/>
          <ac:spMkLst>
            <pc:docMk/>
            <pc:sldMk cId="922298758" sldId="262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47:35.084" v="326" actId="478"/>
        <pc:sldMkLst>
          <pc:docMk/>
          <pc:sldMk cId="2622632827" sldId="263"/>
        </pc:sldMkLst>
        <pc:spChg chg="del">
          <ac:chgData name="marina milicevic" userId="45c546ad099c9ab6" providerId="LiveId" clId="{A4CA9D6C-47A6-4F2A-A20B-2EE1CAA885AA}" dt="2026-03-02T12:47:35.084" v="326" actId="478"/>
          <ac:spMkLst>
            <pc:docMk/>
            <pc:sldMk cId="2622632827" sldId="263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47:36.779" v="328" actId="478"/>
        <pc:sldMkLst>
          <pc:docMk/>
          <pc:sldMk cId="1774816724" sldId="264"/>
        </pc:sldMkLst>
        <pc:spChg chg="del">
          <ac:chgData name="marina milicevic" userId="45c546ad099c9ab6" providerId="LiveId" clId="{A4CA9D6C-47A6-4F2A-A20B-2EE1CAA885AA}" dt="2026-03-02T12:47:36.779" v="328" actId="478"/>
          <ac:spMkLst>
            <pc:docMk/>
            <pc:sldMk cId="1774816724" sldId="264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47:37.752" v="329" actId="478"/>
        <pc:sldMkLst>
          <pc:docMk/>
          <pc:sldMk cId="2461704238" sldId="265"/>
        </pc:sldMkLst>
        <pc:spChg chg="del">
          <ac:chgData name="marina milicevic" userId="45c546ad099c9ab6" providerId="LiveId" clId="{A4CA9D6C-47A6-4F2A-A20B-2EE1CAA885AA}" dt="2026-03-02T12:47:37.752" v="329" actId="478"/>
          <ac:spMkLst>
            <pc:docMk/>
            <pc:sldMk cId="2461704238" sldId="265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47:38.523" v="330" actId="478"/>
        <pc:sldMkLst>
          <pc:docMk/>
          <pc:sldMk cId="313786219" sldId="266"/>
        </pc:sldMkLst>
        <pc:spChg chg="del">
          <ac:chgData name="marina milicevic" userId="45c546ad099c9ab6" providerId="LiveId" clId="{A4CA9D6C-47A6-4F2A-A20B-2EE1CAA885AA}" dt="2026-03-02T12:47:38.523" v="330" actId="478"/>
          <ac:spMkLst>
            <pc:docMk/>
            <pc:sldMk cId="313786219" sldId="266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47:39.529" v="331" actId="478"/>
        <pc:sldMkLst>
          <pc:docMk/>
          <pc:sldMk cId="3514773688" sldId="267"/>
        </pc:sldMkLst>
        <pc:spChg chg="del">
          <ac:chgData name="marina milicevic" userId="45c546ad099c9ab6" providerId="LiveId" clId="{A4CA9D6C-47A6-4F2A-A20B-2EE1CAA885AA}" dt="2026-03-02T12:47:39.529" v="331" actId="478"/>
          <ac:spMkLst>
            <pc:docMk/>
            <pc:sldMk cId="3514773688" sldId="267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47:40.202" v="332" actId="478"/>
        <pc:sldMkLst>
          <pc:docMk/>
          <pc:sldMk cId="2605912073" sldId="268"/>
        </pc:sldMkLst>
        <pc:spChg chg="del">
          <ac:chgData name="marina milicevic" userId="45c546ad099c9ab6" providerId="LiveId" clId="{A4CA9D6C-47A6-4F2A-A20B-2EE1CAA885AA}" dt="2026-03-02T12:47:40.202" v="332" actId="478"/>
          <ac:spMkLst>
            <pc:docMk/>
            <pc:sldMk cId="2605912073" sldId="268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47:42.657" v="333" actId="478"/>
        <pc:sldMkLst>
          <pc:docMk/>
          <pc:sldMk cId="2549650184" sldId="269"/>
        </pc:sldMkLst>
        <pc:spChg chg="del">
          <ac:chgData name="marina milicevic" userId="45c546ad099c9ab6" providerId="LiveId" clId="{A4CA9D6C-47A6-4F2A-A20B-2EE1CAA885AA}" dt="2026-03-02T12:47:42.657" v="333" actId="478"/>
          <ac:spMkLst>
            <pc:docMk/>
            <pc:sldMk cId="2549650184" sldId="269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2:47:44.430" v="335" actId="478"/>
        <pc:sldMkLst>
          <pc:docMk/>
          <pc:sldMk cId="3886550090" sldId="270"/>
        </pc:sldMkLst>
        <pc:spChg chg="del mod">
          <ac:chgData name="marina milicevic" userId="45c546ad099c9ab6" providerId="LiveId" clId="{A4CA9D6C-47A6-4F2A-A20B-2EE1CAA885AA}" dt="2026-03-02T12:47:44.430" v="335" actId="478"/>
          <ac:spMkLst>
            <pc:docMk/>
            <pc:sldMk cId="3886550090" sldId="270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47:45.801" v="336" actId="478"/>
        <pc:sldMkLst>
          <pc:docMk/>
          <pc:sldMk cId="974061947" sldId="271"/>
        </pc:sldMkLst>
        <pc:spChg chg="del">
          <ac:chgData name="marina milicevic" userId="45c546ad099c9ab6" providerId="LiveId" clId="{A4CA9D6C-47A6-4F2A-A20B-2EE1CAA885AA}" dt="2026-03-02T12:47:45.801" v="336" actId="478"/>
          <ac:spMkLst>
            <pc:docMk/>
            <pc:sldMk cId="974061947" sldId="271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47:46.660" v="337" actId="478"/>
        <pc:sldMkLst>
          <pc:docMk/>
          <pc:sldMk cId="2570524258" sldId="272"/>
        </pc:sldMkLst>
        <pc:spChg chg="del">
          <ac:chgData name="marina milicevic" userId="45c546ad099c9ab6" providerId="LiveId" clId="{A4CA9D6C-47A6-4F2A-A20B-2EE1CAA885AA}" dt="2026-03-02T12:47:46.660" v="337" actId="478"/>
          <ac:spMkLst>
            <pc:docMk/>
            <pc:sldMk cId="2570524258" sldId="272"/>
            <ac:spMk id="3" creationId="{00000000-0000-0000-0000-000000000000}"/>
          </ac:spMkLst>
        </pc:spChg>
      </pc:sldChg>
      <pc:sldChg chg="delSp modSp mod">
        <pc:chgData name="marina milicevic" userId="45c546ad099c9ab6" providerId="LiveId" clId="{A4CA9D6C-47A6-4F2A-A20B-2EE1CAA885AA}" dt="2026-03-02T12:47:49.006" v="339" actId="478"/>
        <pc:sldMkLst>
          <pc:docMk/>
          <pc:sldMk cId="3791482470" sldId="273"/>
        </pc:sldMkLst>
        <pc:spChg chg="del mod">
          <ac:chgData name="marina milicevic" userId="45c546ad099c9ab6" providerId="LiveId" clId="{A4CA9D6C-47A6-4F2A-A20B-2EE1CAA885AA}" dt="2026-03-02T12:47:49.006" v="339" actId="478"/>
          <ac:spMkLst>
            <pc:docMk/>
            <pc:sldMk cId="3791482470" sldId="273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47:50.075" v="340" actId="478"/>
        <pc:sldMkLst>
          <pc:docMk/>
          <pc:sldMk cId="50286169" sldId="274"/>
        </pc:sldMkLst>
        <pc:spChg chg="del">
          <ac:chgData name="marina milicevic" userId="45c546ad099c9ab6" providerId="LiveId" clId="{A4CA9D6C-47A6-4F2A-A20B-2EE1CAA885AA}" dt="2026-03-02T12:47:50.075" v="340" actId="478"/>
          <ac:spMkLst>
            <pc:docMk/>
            <pc:sldMk cId="50286169" sldId="274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47:51.294" v="341" actId="478"/>
        <pc:sldMkLst>
          <pc:docMk/>
          <pc:sldMk cId="4167490466" sldId="275"/>
        </pc:sldMkLst>
        <pc:spChg chg="del">
          <ac:chgData name="marina milicevic" userId="45c546ad099c9ab6" providerId="LiveId" clId="{A4CA9D6C-47A6-4F2A-A20B-2EE1CAA885AA}" dt="2026-03-02T12:47:51.294" v="341" actId="478"/>
          <ac:spMkLst>
            <pc:docMk/>
            <pc:sldMk cId="4167490466" sldId="275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47:52.286" v="342" actId="478"/>
        <pc:sldMkLst>
          <pc:docMk/>
          <pc:sldMk cId="2723238339" sldId="276"/>
        </pc:sldMkLst>
        <pc:spChg chg="del">
          <ac:chgData name="marina milicevic" userId="45c546ad099c9ab6" providerId="LiveId" clId="{A4CA9D6C-47A6-4F2A-A20B-2EE1CAA885AA}" dt="2026-03-02T12:47:52.286" v="342" actId="478"/>
          <ac:spMkLst>
            <pc:docMk/>
            <pc:sldMk cId="2723238339" sldId="276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47:53.297" v="343" actId="478"/>
        <pc:sldMkLst>
          <pc:docMk/>
          <pc:sldMk cId="188304201" sldId="277"/>
        </pc:sldMkLst>
        <pc:spChg chg="del">
          <ac:chgData name="marina milicevic" userId="45c546ad099c9ab6" providerId="LiveId" clId="{A4CA9D6C-47A6-4F2A-A20B-2EE1CAA885AA}" dt="2026-03-02T12:47:53.297" v="343" actId="478"/>
          <ac:spMkLst>
            <pc:docMk/>
            <pc:sldMk cId="188304201" sldId="277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47:54.578" v="344" actId="478"/>
        <pc:sldMkLst>
          <pc:docMk/>
          <pc:sldMk cId="1226175689" sldId="278"/>
        </pc:sldMkLst>
        <pc:spChg chg="del">
          <ac:chgData name="marina milicevic" userId="45c546ad099c9ab6" providerId="LiveId" clId="{A4CA9D6C-47A6-4F2A-A20B-2EE1CAA885AA}" dt="2026-03-02T12:47:54.578" v="344" actId="478"/>
          <ac:spMkLst>
            <pc:docMk/>
            <pc:sldMk cId="1226175689" sldId="278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47:55.789" v="345" actId="478"/>
        <pc:sldMkLst>
          <pc:docMk/>
          <pc:sldMk cId="1654409780" sldId="279"/>
        </pc:sldMkLst>
        <pc:spChg chg="del">
          <ac:chgData name="marina milicevic" userId="45c546ad099c9ab6" providerId="LiveId" clId="{A4CA9D6C-47A6-4F2A-A20B-2EE1CAA885AA}" dt="2026-03-02T12:47:55.789" v="345" actId="478"/>
          <ac:spMkLst>
            <pc:docMk/>
            <pc:sldMk cId="1654409780" sldId="279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47:57.089" v="346" actId="478"/>
        <pc:sldMkLst>
          <pc:docMk/>
          <pc:sldMk cId="1747179661" sldId="280"/>
        </pc:sldMkLst>
        <pc:spChg chg="del">
          <ac:chgData name="marina milicevic" userId="45c546ad099c9ab6" providerId="LiveId" clId="{A4CA9D6C-47A6-4F2A-A20B-2EE1CAA885AA}" dt="2026-03-02T12:47:57.089" v="346" actId="478"/>
          <ac:spMkLst>
            <pc:docMk/>
            <pc:sldMk cId="1747179661" sldId="280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47:58.048" v="347" actId="478"/>
        <pc:sldMkLst>
          <pc:docMk/>
          <pc:sldMk cId="1486050467" sldId="281"/>
        </pc:sldMkLst>
        <pc:spChg chg="del">
          <ac:chgData name="marina milicevic" userId="45c546ad099c9ab6" providerId="LiveId" clId="{A4CA9D6C-47A6-4F2A-A20B-2EE1CAA885AA}" dt="2026-03-02T12:47:58.048" v="347" actId="478"/>
          <ac:spMkLst>
            <pc:docMk/>
            <pc:sldMk cId="1486050467" sldId="281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47:59.058" v="348" actId="478"/>
        <pc:sldMkLst>
          <pc:docMk/>
          <pc:sldMk cId="3193478130" sldId="282"/>
        </pc:sldMkLst>
        <pc:spChg chg="del">
          <ac:chgData name="marina milicevic" userId="45c546ad099c9ab6" providerId="LiveId" clId="{A4CA9D6C-47A6-4F2A-A20B-2EE1CAA885AA}" dt="2026-03-02T12:47:59.058" v="348" actId="478"/>
          <ac:spMkLst>
            <pc:docMk/>
            <pc:sldMk cId="3193478130" sldId="282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48:00.188" v="349" actId="478"/>
        <pc:sldMkLst>
          <pc:docMk/>
          <pc:sldMk cId="3600082445" sldId="283"/>
        </pc:sldMkLst>
        <pc:spChg chg="del">
          <ac:chgData name="marina milicevic" userId="45c546ad099c9ab6" providerId="LiveId" clId="{A4CA9D6C-47A6-4F2A-A20B-2EE1CAA885AA}" dt="2026-03-02T12:48:00.188" v="349" actId="478"/>
          <ac:spMkLst>
            <pc:docMk/>
            <pc:sldMk cId="3600082445" sldId="283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48:01.241" v="350" actId="478"/>
        <pc:sldMkLst>
          <pc:docMk/>
          <pc:sldMk cId="2086503446" sldId="284"/>
        </pc:sldMkLst>
        <pc:spChg chg="del">
          <ac:chgData name="marina milicevic" userId="45c546ad099c9ab6" providerId="LiveId" clId="{A4CA9D6C-47A6-4F2A-A20B-2EE1CAA885AA}" dt="2026-03-02T12:48:01.241" v="350" actId="478"/>
          <ac:spMkLst>
            <pc:docMk/>
            <pc:sldMk cId="2086503446" sldId="284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48:02.597" v="351" actId="478"/>
        <pc:sldMkLst>
          <pc:docMk/>
          <pc:sldMk cId="2516248866" sldId="285"/>
        </pc:sldMkLst>
        <pc:spChg chg="del">
          <ac:chgData name="marina milicevic" userId="45c546ad099c9ab6" providerId="LiveId" clId="{A4CA9D6C-47A6-4F2A-A20B-2EE1CAA885AA}" dt="2026-03-02T12:48:02.597" v="351" actId="478"/>
          <ac:spMkLst>
            <pc:docMk/>
            <pc:sldMk cId="2516248866" sldId="285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48:03.674" v="352" actId="478"/>
        <pc:sldMkLst>
          <pc:docMk/>
          <pc:sldMk cId="589639959" sldId="286"/>
        </pc:sldMkLst>
        <pc:spChg chg="del">
          <ac:chgData name="marina milicevic" userId="45c546ad099c9ab6" providerId="LiveId" clId="{A4CA9D6C-47A6-4F2A-A20B-2EE1CAA885AA}" dt="2026-03-02T12:48:03.674" v="352" actId="478"/>
          <ac:spMkLst>
            <pc:docMk/>
            <pc:sldMk cId="589639959" sldId="286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48:04.618" v="353" actId="478"/>
        <pc:sldMkLst>
          <pc:docMk/>
          <pc:sldMk cId="4121768524" sldId="287"/>
        </pc:sldMkLst>
        <pc:spChg chg="del">
          <ac:chgData name="marina milicevic" userId="45c546ad099c9ab6" providerId="LiveId" clId="{A4CA9D6C-47A6-4F2A-A20B-2EE1CAA885AA}" dt="2026-03-02T12:48:04.618" v="353" actId="478"/>
          <ac:spMkLst>
            <pc:docMk/>
            <pc:sldMk cId="4121768524" sldId="287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48:06.144" v="354" actId="478"/>
        <pc:sldMkLst>
          <pc:docMk/>
          <pc:sldMk cId="3723969955" sldId="288"/>
        </pc:sldMkLst>
        <pc:spChg chg="del">
          <ac:chgData name="marina milicevic" userId="45c546ad099c9ab6" providerId="LiveId" clId="{A4CA9D6C-47A6-4F2A-A20B-2EE1CAA885AA}" dt="2026-03-02T12:48:06.144" v="354" actId="478"/>
          <ac:spMkLst>
            <pc:docMk/>
            <pc:sldMk cId="3723969955" sldId="288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48:07.755" v="355" actId="478"/>
        <pc:sldMkLst>
          <pc:docMk/>
          <pc:sldMk cId="186460910" sldId="289"/>
        </pc:sldMkLst>
        <pc:spChg chg="del">
          <ac:chgData name="marina milicevic" userId="45c546ad099c9ab6" providerId="LiveId" clId="{A4CA9D6C-47A6-4F2A-A20B-2EE1CAA885AA}" dt="2026-03-02T12:48:07.755" v="355" actId="478"/>
          <ac:spMkLst>
            <pc:docMk/>
            <pc:sldMk cId="186460910" sldId="289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48:08.886" v="356" actId="478"/>
        <pc:sldMkLst>
          <pc:docMk/>
          <pc:sldMk cId="1797019673" sldId="290"/>
        </pc:sldMkLst>
        <pc:spChg chg="del">
          <ac:chgData name="marina milicevic" userId="45c546ad099c9ab6" providerId="LiveId" clId="{A4CA9D6C-47A6-4F2A-A20B-2EE1CAA885AA}" dt="2026-03-02T12:48:08.886" v="356" actId="478"/>
          <ac:spMkLst>
            <pc:docMk/>
            <pc:sldMk cId="1797019673" sldId="290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48:09.798" v="357" actId="478"/>
        <pc:sldMkLst>
          <pc:docMk/>
          <pc:sldMk cId="949845419" sldId="291"/>
        </pc:sldMkLst>
        <pc:spChg chg="del">
          <ac:chgData name="marina milicevic" userId="45c546ad099c9ab6" providerId="LiveId" clId="{A4CA9D6C-47A6-4F2A-A20B-2EE1CAA885AA}" dt="2026-03-02T12:48:09.798" v="357" actId="478"/>
          <ac:spMkLst>
            <pc:docMk/>
            <pc:sldMk cId="949845419" sldId="291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48:10.637" v="358" actId="478"/>
        <pc:sldMkLst>
          <pc:docMk/>
          <pc:sldMk cId="2215405418" sldId="292"/>
        </pc:sldMkLst>
        <pc:spChg chg="del">
          <ac:chgData name="marina milicevic" userId="45c546ad099c9ab6" providerId="LiveId" clId="{A4CA9D6C-47A6-4F2A-A20B-2EE1CAA885AA}" dt="2026-03-02T12:48:10.637" v="358" actId="478"/>
          <ac:spMkLst>
            <pc:docMk/>
            <pc:sldMk cId="2215405418" sldId="292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48:11.525" v="359" actId="478"/>
        <pc:sldMkLst>
          <pc:docMk/>
          <pc:sldMk cId="92156369" sldId="293"/>
        </pc:sldMkLst>
        <pc:spChg chg="del">
          <ac:chgData name="marina milicevic" userId="45c546ad099c9ab6" providerId="LiveId" clId="{A4CA9D6C-47A6-4F2A-A20B-2EE1CAA885AA}" dt="2026-03-02T12:48:11.525" v="359" actId="478"/>
          <ac:spMkLst>
            <pc:docMk/>
            <pc:sldMk cId="92156369" sldId="293"/>
            <ac:spMk id="3" creationId="{00000000-0000-0000-0000-000000000000}"/>
          </ac:spMkLst>
        </pc:spChg>
      </pc:sldChg>
      <pc:sldChg chg="delSp mod">
        <pc:chgData name="marina milicevic" userId="45c546ad099c9ab6" providerId="LiveId" clId="{A4CA9D6C-47A6-4F2A-A20B-2EE1CAA885AA}" dt="2026-03-02T12:48:13.806" v="360" actId="478"/>
        <pc:sldMkLst>
          <pc:docMk/>
          <pc:sldMk cId="845924347" sldId="294"/>
        </pc:sldMkLst>
        <pc:spChg chg="del">
          <ac:chgData name="marina milicevic" userId="45c546ad099c9ab6" providerId="LiveId" clId="{A4CA9D6C-47A6-4F2A-A20B-2EE1CAA885AA}" dt="2026-03-02T12:48:13.806" v="360" actId="478"/>
          <ac:spMkLst>
            <pc:docMk/>
            <pc:sldMk cId="845924347" sldId="294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7183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9494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3897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7592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0772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657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0377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994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7224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7767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4645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1E79B-0779-4A16-BDFC-23CEA98CE6D5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594B8-A4A2-45E7-AED3-0BF51C91AC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160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334522" y="1823707"/>
            <a:ext cx="377058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haut</a:t>
            </a:r>
          </a:p>
        </p:txBody>
      </p:sp>
    </p:spTree>
    <p:extLst>
      <p:ext uri="{BB962C8B-B14F-4D97-AF65-F5344CB8AC3E}">
        <p14:creationId xmlns:p14="http://schemas.microsoft.com/office/powerpoint/2010/main" val="2960602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082162" y="1872057"/>
            <a:ext cx="6027676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comme</a:t>
            </a:r>
          </a:p>
        </p:txBody>
      </p:sp>
    </p:spTree>
    <p:extLst>
      <p:ext uri="{BB962C8B-B14F-4D97-AF65-F5344CB8AC3E}">
        <p14:creationId xmlns:p14="http://schemas.microsoft.com/office/powerpoint/2010/main" val="2131191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258253" y="1961156"/>
            <a:ext cx="3675493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trois</a:t>
            </a:r>
          </a:p>
        </p:txBody>
      </p:sp>
    </p:spTree>
    <p:extLst>
      <p:ext uri="{BB962C8B-B14F-4D97-AF65-F5344CB8AC3E}">
        <p14:creationId xmlns:p14="http://schemas.microsoft.com/office/powerpoint/2010/main" val="1212741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99690" y="1998479"/>
            <a:ext cx="6992620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pommes</a:t>
            </a:r>
          </a:p>
        </p:txBody>
      </p:sp>
    </p:spTree>
    <p:extLst>
      <p:ext uri="{BB962C8B-B14F-4D97-AF65-F5344CB8AC3E}">
        <p14:creationId xmlns:p14="http://schemas.microsoft.com/office/powerpoint/2010/main" val="741433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465615" y="1909202"/>
            <a:ext cx="7260770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automne</a:t>
            </a:r>
          </a:p>
        </p:txBody>
      </p:sp>
    </p:spTree>
    <p:extLst>
      <p:ext uri="{BB962C8B-B14F-4D97-AF65-F5344CB8AC3E}">
        <p14:creationId xmlns:p14="http://schemas.microsoft.com/office/powerpoint/2010/main" val="2622632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012559" y="1812714"/>
            <a:ext cx="616688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serpent</a:t>
            </a:r>
          </a:p>
        </p:txBody>
      </p:sp>
    </p:spTree>
    <p:extLst>
      <p:ext uri="{BB962C8B-B14F-4D97-AF65-F5344CB8AC3E}">
        <p14:creationId xmlns:p14="http://schemas.microsoft.com/office/powerpoint/2010/main" val="922298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569347" y="1698839"/>
            <a:ext cx="5053306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coloré</a:t>
            </a:r>
          </a:p>
        </p:txBody>
      </p:sp>
    </p:spTree>
    <p:extLst>
      <p:ext uri="{BB962C8B-B14F-4D97-AF65-F5344CB8AC3E}">
        <p14:creationId xmlns:p14="http://schemas.microsoft.com/office/powerpoint/2010/main" val="1774816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322373" y="1877605"/>
            <a:ext cx="3547253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rose</a:t>
            </a:r>
          </a:p>
        </p:txBody>
      </p:sp>
    </p:spTree>
    <p:extLst>
      <p:ext uri="{BB962C8B-B14F-4D97-AF65-F5344CB8AC3E}">
        <p14:creationId xmlns:p14="http://schemas.microsoft.com/office/powerpoint/2010/main" val="2461704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294866" y="1738283"/>
            <a:ext cx="3602268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dieu</a:t>
            </a:r>
          </a:p>
        </p:txBody>
      </p:sp>
    </p:spTree>
    <p:extLst>
      <p:ext uri="{BB962C8B-B14F-4D97-AF65-F5344CB8AC3E}">
        <p14:creationId xmlns:p14="http://schemas.microsoft.com/office/powerpoint/2010/main" val="313786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844725" y="1957976"/>
            <a:ext cx="6502549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marrant</a:t>
            </a:r>
          </a:p>
        </p:txBody>
      </p:sp>
    </p:spTree>
    <p:extLst>
      <p:ext uri="{BB962C8B-B14F-4D97-AF65-F5344CB8AC3E}">
        <p14:creationId xmlns:p14="http://schemas.microsoft.com/office/powerpoint/2010/main" val="3514773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216383" y="2023503"/>
            <a:ext cx="375923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était</a:t>
            </a:r>
          </a:p>
        </p:txBody>
      </p:sp>
    </p:spTree>
    <p:extLst>
      <p:ext uri="{BB962C8B-B14F-4D97-AF65-F5344CB8AC3E}">
        <p14:creationId xmlns:p14="http://schemas.microsoft.com/office/powerpoint/2010/main" val="2605912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730609" y="1974728"/>
            <a:ext cx="4730782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chose</a:t>
            </a:r>
          </a:p>
        </p:txBody>
      </p:sp>
    </p:spTree>
    <p:extLst>
      <p:ext uri="{BB962C8B-B14F-4D97-AF65-F5344CB8AC3E}">
        <p14:creationId xmlns:p14="http://schemas.microsoft.com/office/powerpoint/2010/main" val="2549650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130316" y="1676997"/>
            <a:ext cx="3836307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mais</a:t>
            </a:r>
          </a:p>
        </p:txBody>
      </p:sp>
    </p:spTree>
    <p:extLst>
      <p:ext uri="{BB962C8B-B14F-4D97-AF65-F5344CB8AC3E}">
        <p14:creationId xmlns:p14="http://schemas.microsoft.com/office/powerpoint/2010/main" val="388655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41292" y="1813776"/>
            <a:ext cx="1050941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prudemment</a:t>
            </a:r>
          </a:p>
        </p:txBody>
      </p:sp>
    </p:spTree>
    <p:extLst>
      <p:ext uri="{BB962C8B-B14F-4D97-AF65-F5344CB8AC3E}">
        <p14:creationId xmlns:p14="http://schemas.microsoft.com/office/powerpoint/2010/main" val="974061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230746" y="2031985"/>
            <a:ext cx="3730508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lutin</a:t>
            </a:r>
          </a:p>
        </p:txBody>
      </p:sp>
    </p:spTree>
    <p:extLst>
      <p:ext uri="{BB962C8B-B14F-4D97-AF65-F5344CB8AC3E}">
        <p14:creationId xmlns:p14="http://schemas.microsoft.com/office/powerpoint/2010/main" val="2570524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256615" y="1928076"/>
            <a:ext cx="7678769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sûrement</a:t>
            </a:r>
          </a:p>
        </p:txBody>
      </p:sp>
    </p:spTree>
    <p:extLst>
      <p:ext uri="{BB962C8B-B14F-4D97-AF65-F5344CB8AC3E}">
        <p14:creationId xmlns:p14="http://schemas.microsoft.com/office/powerpoint/2010/main" val="3791482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259952" y="1862549"/>
            <a:ext cx="367209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c’est</a:t>
            </a:r>
          </a:p>
        </p:txBody>
      </p:sp>
    </p:spTree>
    <p:extLst>
      <p:ext uri="{BB962C8B-B14F-4D97-AF65-F5344CB8AC3E}">
        <p14:creationId xmlns:p14="http://schemas.microsoft.com/office/powerpoint/2010/main" val="50286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174640" y="2018413"/>
            <a:ext cx="3842719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teint</a:t>
            </a:r>
          </a:p>
        </p:txBody>
      </p:sp>
    </p:spTree>
    <p:extLst>
      <p:ext uri="{BB962C8B-B14F-4D97-AF65-F5344CB8AC3E}">
        <p14:creationId xmlns:p14="http://schemas.microsoft.com/office/powerpoint/2010/main" val="4167490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700327" y="1780906"/>
            <a:ext cx="6791346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raconter</a:t>
            </a:r>
          </a:p>
        </p:txBody>
      </p:sp>
    </p:spTree>
    <p:extLst>
      <p:ext uri="{BB962C8B-B14F-4D97-AF65-F5344CB8AC3E}">
        <p14:creationId xmlns:p14="http://schemas.microsoft.com/office/powerpoint/2010/main" val="2723238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219396" y="1812079"/>
            <a:ext cx="3753207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père</a:t>
            </a:r>
          </a:p>
        </p:txBody>
      </p:sp>
    </p:spTree>
    <p:extLst>
      <p:ext uri="{BB962C8B-B14F-4D97-AF65-F5344CB8AC3E}">
        <p14:creationId xmlns:p14="http://schemas.microsoft.com/office/powerpoint/2010/main" val="188304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279857" y="1667667"/>
            <a:ext cx="464973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arriva</a:t>
            </a:r>
          </a:p>
        </p:txBody>
      </p:sp>
    </p:spTree>
    <p:extLst>
      <p:ext uri="{BB962C8B-B14F-4D97-AF65-F5344CB8AC3E}">
        <p14:creationId xmlns:p14="http://schemas.microsoft.com/office/powerpoint/2010/main" val="1226175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189965" y="2059764"/>
            <a:ext cx="3812069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vous</a:t>
            </a:r>
          </a:p>
        </p:txBody>
      </p:sp>
    </p:spTree>
    <p:extLst>
      <p:ext uri="{BB962C8B-B14F-4D97-AF65-F5344CB8AC3E}">
        <p14:creationId xmlns:p14="http://schemas.microsoft.com/office/powerpoint/2010/main" val="1654409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318321" y="1971548"/>
            <a:ext cx="324300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vois</a:t>
            </a:r>
          </a:p>
        </p:txBody>
      </p:sp>
    </p:spTree>
    <p:extLst>
      <p:ext uri="{BB962C8B-B14F-4D97-AF65-F5344CB8AC3E}">
        <p14:creationId xmlns:p14="http://schemas.microsoft.com/office/powerpoint/2010/main" val="1747179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09345" y="1869759"/>
            <a:ext cx="7173310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courroux</a:t>
            </a:r>
          </a:p>
        </p:txBody>
      </p:sp>
    </p:spTree>
    <p:extLst>
      <p:ext uri="{BB962C8B-B14F-4D97-AF65-F5344CB8AC3E}">
        <p14:creationId xmlns:p14="http://schemas.microsoft.com/office/powerpoint/2010/main" val="1486050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386636" y="1993601"/>
            <a:ext cx="5418727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deviné</a:t>
            </a:r>
          </a:p>
        </p:txBody>
      </p:sp>
    </p:spTree>
    <p:extLst>
      <p:ext uri="{BB962C8B-B14F-4D97-AF65-F5344CB8AC3E}">
        <p14:creationId xmlns:p14="http://schemas.microsoft.com/office/powerpoint/2010/main" val="3193478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984496" y="1794053"/>
            <a:ext cx="387798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dans</a:t>
            </a:r>
          </a:p>
        </p:txBody>
      </p:sp>
    </p:spTree>
    <p:extLst>
      <p:ext uri="{BB962C8B-B14F-4D97-AF65-F5344CB8AC3E}">
        <p14:creationId xmlns:p14="http://schemas.microsoft.com/office/powerpoint/2010/main" val="3600082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088046" y="1952249"/>
            <a:ext cx="4015908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coup</a:t>
            </a:r>
          </a:p>
        </p:txBody>
      </p:sp>
    </p:spTree>
    <p:extLst>
      <p:ext uri="{BB962C8B-B14F-4D97-AF65-F5344CB8AC3E}">
        <p14:creationId xmlns:p14="http://schemas.microsoft.com/office/powerpoint/2010/main" val="2086503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429917" y="1948375"/>
            <a:ext cx="533216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Œuvre</a:t>
            </a:r>
          </a:p>
        </p:txBody>
      </p:sp>
    </p:spTree>
    <p:extLst>
      <p:ext uri="{BB962C8B-B14F-4D97-AF65-F5344CB8AC3E}">
        <p14:creationId xmlns:p14="http://schemas.microsoft.com/office/powerpoint/2010/main" val="2516248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777273" y="1964914"/>
            <a:ext cx="2637453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fée</a:t>
            </a:r>
          </a:p>
        </p:txBody>
      </p:sp>
    </p:spTree>
    <p:extLst>
      <p:ext uri="{BB962C8B-B14F-4D97-AF65-F5344CB8AC3E}">
        <p14:creationId xmlns:p14="http://schemas.microsoft.com/office/powerpoint/2010/main" val="589639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356357" y="1777455"/>
            <a:ext cx="3479286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tout</a:t>
            </a:r>
          </a:p>
        </p:txBody>
      </p:sp>
    </p:spTree>
    <p:extLst>
      <p:ext uri="{BB962C8B-B14F-4D97-AF65-F5344CB8AC3E}">
        <p14:creationId xmlns:p14="http://schemas.microsoft.com/office/powerpoint/2010/main" val="4121768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038207" y="1891472"/>
            <a:ext cx="611558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compte</a:t>
            </a:r>
          </a:p>
        </p:txBody>
      </p:sp>
    </p:spTree>
    <p:extLst>
      <p:ext uri="{BB962C8B-B14F-4D97-AF65-F5344CB8AC3E}">
        <p14:creationId xmlns:p14="http://schemas.microsoft.com/office/powerpoint/2010/main" val="3723969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055668" y="1904902"/>
            <a:ext cx="3730508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lutin</a:t>
            </a:r>
          </a:p>
        </p:txBody>
      </p:sp>
    </p:spTree>
    <p:extLst>
      <p:ext uri="{BB962C8B-B14F-4D97-AF65-F5344CB8AC3E}">
        <p14:creationId xmlns:p14="http://schemas.microsoft.com/office/powerpoint/2010/main" val="186460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057621" y="1830257"/>
            <a:ext cx="4076757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r>
              <a:rPr lang="fr-FR" sz="15000" dirty="0"/>
              <a:t>aller</a:t>
            </a:r>
          </a:p>
        </p:txBody>
      </p:sp>
    </p:spTree>
    <p:extLst>
      <p:ext uri="{BB962C8B-B14F-4D97-AF65-F5344CB8AC3E}">
        <p14:creationId xmlns:p14="http://schemas.microsoft.com/office/powerpoint/2010/main" val="1797019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735514" y="1632830"/>
            <a:ext cx="4720972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matin</a:t>
            </a:r>
          </a:p>
        </p:txBody>
      </p:sp>
    </p:spTree>
    <p:extLst>
      <p:ext uri="{BB962C8B-B14F-4D97-AF65-F5344CB8AC3E}">
        <p14:creationId xmlns:p14="http://schemas.microsoft.com/office/powerpoint/2010/main" val="949845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949337" y="1902570"/>
            <a:ext cx="7796493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rencontra</a:t>
            </a:r>
          </a:p>
        </p:txBody>
      </p:sp>
    </p:spTree>
    <p:extLst>
      <p:ext uri="{BB962C8B-B14F-4D97-AF65-F5344CB8AC3E}">
        <p14:creationId xmlns:p14="http://schemas.microsoft.com/office/powerpoint/2010/main" val="2215405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984937" y="1983363"/>
            <a:ext cx="867237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finalement</a:t>
            </a:r>
          </a:p>
        </p:txBody>
      </p:sp>
    </p:spTree>
    <p:extLst>
      <p:ext uri="{BB962C8B-B14F-4D97-AF65-F5344CB8AC3E}">
        <p14:creationId xmlns:p14="http://schemas.microsoft.com/office/powerpoint/2010/main" val="92156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675993" y="1669303"/>
            <a:ext cx="642201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0" dirty="0"/>
              <a:t>mangea</a:t>
            </a:r>
          </a:p>
        </p:txBody>
      </p:sp>
    </p:spTree>
    <p:extLst>
      <p:ext uri="{BB962C8B-B14F-4D97-AF65-F5344CB8AC3E}">
        <p14:creationId xmlns:p14="http://schemas.microsoft.com/office/powerpoint/2010/main" val="845924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37</Words>
  <Application>Microsoft Office PowerPoint</Application>
  <PresentationFormat>Grand écran</PresentationFormat>
  <Paragraphs>37</Paragraphs>
  <Slides>37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37</vt:i4>
      </vt:variant>
    </vt:vector>
  </HeadingPairs>
  <TitlesOfParts>
    <vt:vector size="41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EDITIS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Maine-Bertin.Florence</dc:creator>
  <cp:lastModifiedBy>marina milicevic</cp:lastModifiedBy>
  <cp:revision>5</cp:revision>
  <dcterms:created xsi:type="dcterms:W3CDTF">2021-09-24T11:47:36Z</dcterms:created>
  <dcterms:modified xsi:type="dcterms:W3CDTF">2026-03-02T12:48:17Z</dcterms:modified>
</cp:coreProperties>
</file>