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2CDB9-9F13-4EA9-BC6F-9D6154D13E3D}" v="1" dt="2026-01-26T13:41:54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28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custSel addSld delSld modSld">
      <pc:chgData name="marina milicevic" userId="45c546ad099c9ab6" providerId="LiveId" clId="{A4CA9D6C-47A6-4F2A-A20B-2EE1CAA885AA}" dt="2026-03-02T12:52:57.589" v="468" actId="478"/>
      <pc:docMkLst>
        <pc:docMk/>
      </pc:docMkLst>
      <pc:sldChg chg="addSp del">
        <pc:chgData name="marina milicevic" userId="45c546ad099c9ab6" providerId="LiveId" clId="{A4CA9D6C-47A6-4F2A-A20B-2EE1CAA885AA}" dt="2026-03-02T12:52:04.194" v="419" actId="47"/>
        <pc:sldMkLst>
          <pc:docMk/>
          <pc:sldMk cId="1744246173" sldId="256"/>
        </pc:sldMkLst>
      </pc:sldChg>
      <pc:sldChg chg="delSp mod">
        <pc:chgData name="marina milicevic" userId="45c546ad099c9ab6" providerId="LiveId" clId="{A4CA9D6C-47A6-4F2A-A20B-2EE1CAA885AA}" dt="2026-03-02T12:52:06.698" v="420" actId="478"/>
        <pc:sldMkLst>
          <pc:docMk/>
          <pc:sldMk cId="2960602003" sldId="258"/>
        </pc:sldMkLst>
        <pc:spChg chg="del">
          <ac:chgData name="marina milicevic" userId="45c546ad099c9ab6" providerId="LiveId" clId="{A4CA9D6C-47A6-4F2A-A20B-2EE1CAA885AA}" dt="2026-03-02T12:52:06.698" v="420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07.658" v="421" actId="478"/>
        <pc:sldMkLst>
          <pc:docMk/>
          <pc:sldMk cId="2131191379" sldId="259"/>
        </pc:sldMkLst>
        <pc:spChg chg="del">
          <ac:chgData name="marina milicevic" userId="45c546ad099c9ab6" providerId="LiveId" clId="{A4CA9D6C-47A6-4F2A-A20B-2EE1CAA885AA}" dt="2026-03-02T12:52:07.658" v="421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08.291" v="422" actId="478"/>
        <pc:sldMkLst>
          <pc:docMk/>
          <pc:sldMk cId="1212741460" sldId="260"/>
        </pc:sldMkLst>
        <pc:spChg chg="del">
          <ac:chgData name="marina milicevic" userId="45c546ad099c9ab6" providerId="LiveId" clId="{A4CA9D6C-47A6-4F2A-A20B-2EE1CAA885AA}" dt="2026-03-02T12:52:08.291" v="422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09.036" v="423" actId="478"/>
        <pc:sldMkLst>
          <pc:docMk/>
          <pc:sldMk cId="741433925" sldId="261"/>
        </pc:sldMkLst>
        <pc:spChg chg="del">
          <ac:chgData name="marina milicevic" userId="45c546ad099c9ab6" providerId="LiveId" clId="{A4CA9D6C-47A6-4F2A-A20B-2EE1CAA885AA}" dt="2026-03-02T12:52:09.036" v="423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0.320" v="425" actId="478"/>
        <pc:sldMkLst>
          <pc:docMk/>
          <pc:sldMk cId="922298758" sldId="262"/>
        </pc:sldMkLst>
        <pc:spChg chg="del">
          <ac:chgData name="marina milicevic" userId="45c546ad099c9ab6" providerId="LiveId" clId="{A4CA9D6C-47A6-4F2A-A20B-2EE1CAA885AA}" dt="2026-03-02T12:52:10.320" v="425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09.620" v="424" actId="478"/>
        <pc:sldMkLst>
          <pc:docMk/>
          <pc:sldMk cId="2622632827" sldId="263"/>
        </pc:sldMkLst>
        <pc:spChg chg="del">
          <ac:chgData name="marina milicevic" userId="45c546ad099c9ab6" providerId="LiveId" clId="{A4CA9D6C-47A6-4F2A-A20B-2EE1CAA885AA}" dt="2026-03-02T12:52:09.620" v="424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2.144" v="426" actId="478"/>
        <pc:sldMkLst>
          <pc:docMk/>
          <pc:sldMk cId="1774816724" sldId="264"/>
        </pc:sldMkLst>
        <pc:spChg chg="del">
          <ac:chgData name="marina milicevic" userId="45c546ad099c9ab6" providerId="LiveId" clId="{A4CA9D6C-47A6-4F2A-A20B-2EE1CAA885AA}" dt="2026-03-02T12:52:12.144" v="426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3.064" v="427" actId="478"/>
        <pc:sldMkLst>
          <pc:docMk/>
          <pc:sldMk cId="2461704238" sldId="265"/>
        </pc:sldMkLst>
        <pc:spChg chg="del">
          <ac:chgData name="marina milicevic" userId="45c546ad099c9ab6" providerId="LiveId" clId="{A4CA9D6C-47A6-4F2A-A20B-2EE1CAA885AA}" dt="2026-03-02T12:52:13.064" v="427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3.927" v="428" actId="478"/>
        <pc:sldMkLst>
          <pc:docMk/>
          <pc:sldMk cId="313786219" sldId="266"/>
        </pc:sldMkLst>
        <pc:spChg chg="del">
          <ac:chgData name="marina milicevic" userId="45c546ad099c9ab6" providerId="LiveId" clId="{A4CA9D6C-47A6-4F2A-A20B-2EE1CAA885AA}" dt="2026-03-02T12:52:13.927" v="428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4.733" v="429" actId="478"/>
        <pc:sldMkLst>
          <pc:docMk/>
          <pc:sldMk cId="3514773688" sldId="267"/>
        </pc:sldMkLst>
        <pc:spChg chg="del">
          <ac:chgData name="marina milicevic" userId="45c546ad099c9ab6" providerId="LiveId" clId="{A4CA9D6C-47A6-4F2A-A20B-2EE1CAA885AA}" dt="2026-03-02T12:52:14.733" v="429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5.522" v="430" actId="478"/>
        <pc:sldMkLst>
          <pc:docMk/>
          <pc:sldMk cId="2605912073" sldId="268"/>
        </pc:sldMkLst>
        <pc:spChg chg="del">
          <ac:chgData name="marina milicevic" userId="45c546ad099c9ab6" providerId="LiveId" clId="{A4CA9D6C-47A6-4F2A-A20B-2EE1CAA885AA}" dt="2026-03-02T12:52:15.522" v="430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6.278" v="431" actId="478"/>
        <pc:sldMkLst>
          <pc:docMk/>
          <pc:sldMk cId="2549650184" sldId="269"/>
        </pc:sldMkLst>
        <pc:spChg chg="del">
          <ac:chgData name="marina milicevic" userId="45c546ad099c9ab6" providerId="LiveId" clId="{A4CA9D6C-47A6-4F2A-A20B-2EE1CAA885AA}" dt="2026-03-02T12:52:16.278" v="431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7.172" v="432" actId="478"/>
        <pc:sldMkLst>
          <pc:docMk/>
          <pc:sldMk cId="3886550090" sldId="270"/>
        </pc:sldMkLst>
        <pc:spChg chg="del">
          <ac:chgData name="marina milicevic" userId="45c546ad099c9ab6" providerId="LiveId" clId="{A4CA9D6C-47A6-4F2A-A20B-2EE1CAA885AA}" dt="2026-03-02T12:52:17.172" v="432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18.112" v="433" actId="478"/>
        <pc:sldMkLst>
          <pc:docMk/>
          <pc:sldMk cId="974061947" sldId="271"/>
        </pc:sldMkLst>
        <pc:spChg chg="del">
          <ac:chgData name="marina milicevic" userId="45c546ad099c9ab6" providerId="LiveId" clId="{A4CA9D6C-47A6-4F2A-A20B-2EE1CAA885AA}" dt="2026-03-02T12:52:18.112" v="433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0.454" v="434" actId="478"/>
        <pc:sldMkLst>
          <pc:docMk/>
          <pc:sldMk cId="2570524258" sldId="272"/>
        </pc:sldMkLst>
        <pc:spChg chg="del">
          <ac:chgData name="marina milicevic" userId="45c546ad099c9ab6" providerId="LiveId" clId="{A4CA9D6C-47A6-4F2A-A20B-2EE1CAA885AA}" dt="2026-03-02T12:52:20.454" v="434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1.319" v="435" actId="478"/>
        <pc:sldMkLst>
          <pc:docMk/>
          <pc:sldMk cId="3791482470" sldId="273"/>
        </pc:sldMkLst>
        <pc:spChg chg="del">
          <ac:chgData name="marina milicevic" userId="45c546ad099c9ab6" providerId="LiveId" clId="{A4CA9D6C-47A6-4F2A-A20B-2EE1CAA885AA}" dt="2026-03-02T12:52:21.319" v="435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2.653" v="436" actId="478"/>
        <pc:sldMkLst>
          <pc:docMk/>
          <pc:sldMk cId="50286169" sldId="274"/>
        </pc:sldMkLst>
        <pc:spChg chg="del">
          <ac:chgData name="marina milicevic" userId="45c546ad099c9ab6" providerId="LiveId" clId="{A4CA9D6C-47A6-4F2A-A20B-2EE1CAA885AA}" dt="2026-03-02T12:52:22.653" v="436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3.831" v="437" actId="478"/>
        <pc:sldMkLst>
          <pc:docMk/>
          <pc:sldMk cId="4167490466" sldId="275"/>
        </pc:sldMkLst>
        <pc:spChg chg="del">
          <ac:chgData name="marina milicevic" userId="45c546ad099c9ab6" providerId="LiveId" clId="{A4CA9D6C-47A6-4F2A-A20B-2EE1CAA885AA}" dt="2026-03-02T12:52:23.831" v="437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4.770" v="438" actId="478"/>
        <pc:sldMkLst>
          <pc:docMk/>
          <pc:sldMk cId="2723238339" sldId="276"/>
        </pc:sldMkLst>
        <pc:spChg chg="del">
          <ac:chgData name="marina milicevic" userId="45c546ad099c9ab6" providerId="LiveId" clId="{A4CA9D6C-47A6-4F2A-A20B-2EE1CAA885AA}" dt="2026-03-02T12:52:24.770" v="438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6.584" v="439" actId="478"/>
        <pc:sldMkLst>
          <pc:docMk/>
          <pc:sldMk cId="188304201" sldId="277"/>
        </pc:sldMkLst>
        <pc:spChg chg="del">
          <ac:chgData name="marina milicevic" userId="45c546ad099c9ab6" providerId="LiveId" clId="{A4CA9D6C-47A6-4F2A-A20B-2EE1CAA885AA}" dt="2026-03-02T12:52:26.584" v="439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52:28.355" v="441" actId="478"/>
        <pc:sldMkLst>
          <pc:docMk/>
          <pc:sldMk cId="1226175689" sldId="278"/>
        </pc:sldMkLst>
        <pc:spChg chg="del mod">
          <ac:chgData name="marina milicevic" userId="45c546ad099c9ab6" providerId="LiveId" clId="{A4CA9D6C-47A6-4F2A-A20B-2EE1CAA885AA}" dt="2026-03-02T12:52:28.355" v="441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29.415" v="442" actId="478"/>
        <pc:sldMkLst>
          <pc:docMk/>
          <pc:sldMk cId="1654409780" sldId="279"/>
        </pc:sldMkLst>
        <pc:spChg chg="del">
          <ac:chgData name="marina milicevic" userId="45c546ad099c9ab6" providerId="LiveId" clId="{A4CA9D6C-47A6-4F2A-A20B-2EE1CAA885AA}" dt="2026-03-02T12:52:29.415" v="442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0.365" v="443" actId="478"/>
        <pc:sldMkLst>
          <pc:docMk/>
          <pc:sldMk cId="1747179661" sldId="280"/>
        </pc:sldMkLst>
        <pc:spChg chg="del">
          <ac:chgData name="marina milicevic" userId="45c546ad099c9ab6" providerId="LiveId" clId="{A4CA9D6C-47A6-4F2A-A20B-2EE1CAA885AA}" dt="2026-03-02T12:52:30.365" v="443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1.560" v="444" actId="478"/>
        <pc:sldMkLst>
          <pc:docMk/>
          <pc:sldMk cId="1486050467" sldId="281"/>
        </pc:sldMkLst>
        <pc:spChg chg="del">
          <ac:chgData name="marina milicevic" userId="45c546ad099c9ab6" providerId="LiveId" clId="{A4CA9D6C-47A6-4F2A-A20B-2EE1CAA885AA}" dt="2026-03-02T12:52:31.560" v="444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2.382" v="445" actId="478"/>
        <pc:sldMkLst>
          <pc:docMk/>
          <pc:sldMk cId="3193478130" sldId="282"/>
        </pc:sldMkLst>
        <pc:spChg chg="del">
          <ac:chgData name="marina milicevic" userId="45c546ad099c9ab6" providerId="LiveId" clId="{A4CA9D6C-47A6-4F2A-A20B-2EE1CAA885AA}" dt="2026-03-02T12:52:32.382" v="445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3.181" v="446" actId="478"/>
        <pc:sldMkLst>
          <pc:docMk/>
          <pc:sldMk cId="3600082445" sldId="283"/>
        </pc:sldMkLst>
        <pc:spChg chg="del">
          <ac:chgData name="marina milicevic" userId="45c546ad099c9ab6" providerId="LiveId" clId="{A4CA9D6C-47A6-4F2A-A20B-2EE1CAA885AA}" dt="2026-03-02T12:52:33.181" v="446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4" v="447" actId="478"/>
        <pc:sldMkLst>
          <pc:docMk/>
          <pc:sldMk cId="2086503446" sldId="284"/>
        </pc:sldMkLst>
        <pc:spChg chg="del">
          <ac:chgData name="marina milicevic" userId="45c546ad099c9ab6" providerId="LiveId" clId="{A4CA9D6C-47A6-4F2A-A20B-2EE1CAA885AA}" dt="2026-03-02T12:52:34" v="447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4.778" v="448" actId="478"/>
        <pc:sldMkLst>
          <pc:docMk/>
          <pc:sldMk cId="2516248866" sldId="285"/>
        </pc:sldMkLst>
        <pc:spChg chg="del">
          <ac:chgData name="marina milicevic" userId="45c546ad099c9ab6" providerId="LiveId" clId="{A4CA9D6C-47A6-4F2A-A20B-2EE1CAA885AA}" dt="2026-03-02T12:52:34.778" v="448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5.660" v="449" actId="478"/>
        <pc:sldMkLst>
          <pc:docMk/>
          <pc:sldMk cId="589639959" sldId="286"/>
        </pc:sldMkLst>
        <pc:spChg chg="del">
          <ac:chgData name="marina milicevic" userId="45c546ad099c9ab6" providerId="LiveId" clId="{A4CA9D6C-47A6-4F2A-A20B-2EE1CAA885AA}" dt="2026-03-02T12:52:35.660" v="449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6.481" v="450" actId="478"/>
        <pc:sldMkLst>
          <pc:docMk/>
          <pc:sldMk cId="4121768524" sldId="287"/>
        </pc:sldMkLst>
        <pc:spChg chg="del">
          <ac:chgData name="marina milicevic" userId="45c546ad099c9ab6" providerId="LiveId" clId="{A4CA9D6C-47A6-4F2A-A20B-2EE1CAA885AA}" dt="2026-03-02T12:52:36.481" v="450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7.314" v="451" actId="478"/>
        <pc:sldMkLst>
          <pc:docMk/>
          <pc:sldMk cId="3723969955" sldId="288"/>
        </pc:sldMkLst>
        <pc:spChg chg="del">
          <ac:chgData name="marina milicevic" userId="45c546ad099c9ab6" providerId="LiveId" clId="{A4CA9D6C-47A6-4F2A-A20B-2EE1CAA885AA}" dt="2026-03-02T12:52:37.314" v="451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38.148" v="452" actId="478"/>
        <pc:sldMkLst>
          <pc:docMk/>
          <pc:sldMk cId="186460910" sldId="289"/>
        </pc:sldMkLst>
        <pc:spChg chg="del">
          <ac:chgData name="marina milicevic" userId="45c546ad099c9ab6" providerId="LiveId" clId="{A4CA9D6C-47A6-4F2A-A20B-2EE1CAA885AA}" dt="2026-03-02T12:52:38.148" v="452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0.028" v="453" actId="478"/>
        <pc:sldMkLst>
          <pc:docMk/>
          <pc:sldMk cId="1797019673" sldId="290"/>
        </pc:sldMkLst>
        <pc:spChg chg="del">
          <ac:chgData name="marina milicevic" userId="45c546ad099c9ab6" providerId="LiveId" clId="{A4CA9D6C-47A6-4F2A-A20B-2EE1CAA885AA}" dt="2026-03-02T12:52:40.028" v="453" actId="478"/>
          <ac:spMkLst>
            <pc:docMk/>
            <pc:sldMk cId="1797019673" sldId="29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4.518" v="455" actId="478"/>
        <pc:sldMkLst>
          <pc:docMk/>
          <pc:sldMk cId="949845419" sldId="291"/>
        </pc:sldMkLst>
        <pc:spChg chg="del">
          <ac:chgData name="marina milicevic" userId="45c546ad099c9ab6" providerId="LiveId" clId="{A4CA9D6C-47A6-4F2A-A20B-2EE1CAA885AA}" dt="2026-03-02T12:52:44.518" v="455" actId="478"/>
          <ac:spMkLst>
            <pc:docMk/>
            <pc:sldMk cId="949845419" sldId="29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2.035" v="454" actId="478"/>
        <pc:sldMkLst>
          <pc:docMk/>
          <pc:sldMk cId="2215405418" sldId="292"/>
        </pc:sldMkLst>
        <pc:spChg chg="del">
          <ac:chgData name="marina milicevic" userId="45c546ad099c9ab6" providerId="LiveId" clId="{A4CA9D6C-47A6-4F2A-A20B-2EE1CAA885AA}" dt="2026-03-02T12:52:42.035" v="454" actId="478"/>
          <ac:spMkLst>
            <pc:docMk/>
            <pc:sldMk cId="2215405418" sldId="29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6.280" v="456" actId="478"/>
        <pc:sldMkLst>
          <pc:docMk/>
          <pc:sldMk cId="92156369" sldId="293"/>
        </pc:sldMkLst>
        <pc:spChg chg="del">
          <ac:chgData name="marina milicevic" userId="45c546ad099c9ab6" providerId="LiveId" clId="{A4CA9D6C-47A6-4F2A-A20B-2EE1CAA885AA}" dt="2026-03-02T12:52:46.280" v="456" actId="478"/>
          <ac:spMkLst>
            <pc:docMk/>
            <pc:sldMk cId="92156369" sldId="29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7.137" v="457" actId="478"/>
        <pc:sldMkLst>
          <pc:docMk/>
          <pc:sldMk cId="845924347" sldId="294"/>
        </pc:sldMkLst>
        <pc:spChg chg="del">
          <ac:chgData name="marina milicevic" userId="45c546ad099c9ab6" providerId="LiveId" clId="{A4CA9D6C-47A6-4F2A-A20B-2EE1CAA885AA}" dt="2026-03-02T12:52:47.137" v="457" actId="478"/>
          <ac:spMkLst>
            <pc:docMk/>
            <pc:sldMk cId="845924347" sldId="29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7.812" v="458" actId="478"/>
        <pc:sldMkLst>
          <pc:docMk/>
          <pc:sldMk cId="1801159874" sldId="295"/>
        </pc:sldMkLst>
        <pc:spChg chg="del">
          <ac:chgData name="marina milicevic" userId="45c546ad099c9ab6" providerId="LiveId" clId="{A4CA9D6C-47A6-4F2A-A20B-2EE1CAA885AA}" dt="2026-03-02T12:52:47.812" v="458" actId="478"/>
          <ac:spMkLst>
            <pc:docMk/>
            <pc:sldMk cId="1801159874" sldId="29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48.461" v="459" actId="478"/>
        <pc:sldMkLst>
          <pc:docMk/>
          <pc:sldMk cId="269841334" sldId="296"/>
        </pc:sldMkLst>
        <pc:spChg chg="del">
          <ac:chgData name="marina milicevic" userId="45c546ad099c9ab6" providerId="LiveId" clId="{A4CA9D6C-47A6-4F2A-A20B-2EE1CAA885AA}" dt="2026-03-02T12:52:48.461" v="459" actId="478"/>
          <ac:spMkLst>
            <pc:docMk/>
            <pc:sldMk cId="269841334" sldId="29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50.131" v="460" actId="478"/>
        <pc:sldMkLst>
          <pc:docMk/>
          <pc:sldMk cId="225544649" sldId="297"/>
        </pc:sldMkLst>
        <pc:spChg chg="del">
          <ac:chgData name="marina milicevic" userId="45c546ad099c9ab6" providerId="LiveId" clId="{A4CA9D6C-47A6-4F2A-A20B-2EE1CAA885AA}" dt="2026-03-02T12:52:50.131" v="460" actId="478"/>
          <ac:spMkLst>
            <pc:docMk/>
            <pc:sldMk cId="225544649" sldId="29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51.046" v="461" actId="478"/>
        <pc:sldMkLst>
          <pc:docMk/>
          <pc:sldMk cId="3136332952" sldId="298"/>
        </pc:sldMkLst>
        <pc:spChg chg="del">
          <ac:chgData name="marina milicevic" userId="45c546ad099c9ab6" providerId="LiveId" clId="{A4CA9D6C-47A6-4F2A-A20B-2EE1CAA885AA}" dt="2026-03-02T12:52:51.046" v="461" actId="478"/>
          <ac:spMkLst>
            <pc:docMk/>
            <pc:sldMk cId="3136332952" sldId="29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52:51.749" v="462" actId="478"/>
        <pc:sldMkLst>
          <pc:docMk/>
          <pc:sldMk cId="3691826719" sldId="299"/>
        </pc:sldMkLst>
        <pc:spChg chg="del">
          <ac:chgData name="marina milicevic" userId="45c546ad099c9ab6" providerId="LiveId" clId="{A4CA9D6C-47A6-4F2A-A20B-2EE1CAA885AA}" dt="2026-03-02T12:52:51.749" v="462" actId="478"/>
          <ac:spMkLst>
            <pc:docMk/>
            <pc:sldMk cId="3691826719" sldId="299"/>
            <ac:spMk id="3" creationId="{8D2141C3-2B7E-E278-815D-A9960F8F4A7A}"/>
          </ac:spMkLst>
        </pc:spChg>
      </pc:sldChg>
      <pc:sldChg chg="delSp mod">
        <pc:chgData name="marina milicevic" userId="45c546ad099c9ab6" providerId="LiveId" clId="{A4CA9D6C-47A6-4F2A-A20B-2EE1CAA885AA}" dt="2026-03-02T12:52:52.713" v="463" actId="478"/>
        <pc:sldMkLst>
          <pc:docMk/>
          <pc:sldMk cId="370565471" sldId="300"/>
        </pc:sldMkLst>
        <pc:spChg chg="del">
          <ac:chgData name="marina milicevic" userId="45c546ad099c9ab6" providerId="LiveId" clId="{A4CA9D6C-47A6-4F2A-A20B-2EE1CAA885AA}" dt="2026-03-02T12:52:52.713" v="463" actId="478"/>
          <ac:spMkLst>
            <pc:docMk/>
            <pc:sldMk cId="370565471" sldId="300"/>
            <ac:spMk id="3" creationId="{06937002-0ED7-ABAC-26E2-72C72C08B44D}"/>
          </ac:spMkLst>
        </pc:spChg>
      </pc:sldChg>
      <pc:sldChg chg="delSp mod">
        <pc:chgData name="marina milicevic" userId="45c546ad099c9ab6" providerId="LiveId" clId="{A4CA9D6C-47A6-4F2A-A20B-2EE1CAA885AA}" dt="2026-03-02T12:52:53.718" v="464" actId="478"/>
        <pc:sldMkLst>
          <pc:docMk/>
          <pc:sldMk cId="48695594" sldId="301"/>
        </pc:sldMkLst>
        <pc:spChg chg="del">
          <ac:chgData name="marina milicevic" userId="45c546ad099c9ab6" providerId="LiveId" clId="{A4CA9D6C-47A6-4F2A-A20B-2EE1CAA885AA}" dt="2026-03-02T12:52:53.718" v="464" actId="478"/>
          <ac:spMkLst>
            <pc:docMk/>
            <pc:sldMk cId="48695594" sldId="301"/>
            <ac:spMk id="3" creationId="{ADB5BB70-0D57-3A6C-F0EA-8D871F8B9BB2}"/>
          </ac:spMkLst>
        </pc:spChg>
      </pc:sldChg>
      <pc:sldChg chg="delSp mod">
        <pc:chgData name="marina milicevic" userId="45c546ad099c9ab6" providerId="LiveId" clId="{A4CA9D6C-47A6-4F2A-A20B-2EE1CAA885AA}" dt="2026-03-02T12:52:54.582" v="465" actId="478"/>
        <pc:sldMkLst>
          <pc:docMk/>
          <pc:sldMk cId="216394370" sldId="302"/>
        </pc:sldMkLst>
        <pc:spChg chg="del">
          <ac:chgData name="marina milicevic" userId="45c546ad099c9ab6" providerId="LiveId" clId="{A4CA9D6C-47A6-4F2A-A20B-2EE1CAA885AA}" dt="2026-03-02T12:52:54.582" v="465" actId="478"/>
          <ac:spMkLst>
            <pc:docMk/>
            <pc:sldMk cId="216394370" sldId="302"/>
            <ac:spMk id="3" creationId="{F5C09863-3855-9E3F-92F0-E9459A8E4B46}"/>
          </ac:spMkLst>
        </pc:spChg>
      </pc:sldChg>
      <pc:sldChg chg="delSp mod">
        <pc:chgData name="marina milicevic" userId="45c546ad099c9ab6" providerId="LiveId" clId="{A4CA9D6C-47A6-4F2A-A20B-2EE1CAA885AA}" dt="2026-03-02T12:52:55.418" v="466" actId="478"/>
        <pc:sldMkLst>
          <pc:docMk/>
          <pc:sldMk cId="3087616901" sldId="303"/>
        </pc:sldMkLst>
        <pc:spChg chg="del">
          <ac:chgData name="marina milicevic" userId="45c546ad099c9ab6" providerId="LiveId" clId="{A4CA9D6C-47A6-4F2A-A20B-2EE1CAA885AA}" dt="2026-03-02T12:52:55.418" v="466" actId="478"/>
          <ac:spMkLst>
            <pc:docMk/>
            <pc:sldMk cId="3087616901" sldId="303"/>
            <ac:spMk id="3" creationId="{87B1F247-3C7C-DC62-D89E-807DA7A35EC4}"/>
          </ac:spMkLst>
        </pc:spChg>
      </pc:sldChg>
      <pc:sldChg chg="delSp mod">
        <pc:chgData name="marina milicevic" userId="45c546ad099c9ab6" providerId="LiveId" clId="{A4CA9D6C-47A6-4F2A-A20B-2EE1CAA885AA}" dt="2026-03-02T12:52:56.254" v="467" actId="478"/>
        <pc:sldMkLst>
          <pc:docMk/>
          <pc:sldMk cId="3678958440" sldId="304"/>
        </pc:sldMkLst>
        <pc:spChg chg="del">
          <ac:chgData name="marina milicevic" userId="45c546ad099c9ab6" providerId="LiveId" clId="{A4CA9D6C-47A6-4F2A-A20B-2EE1CAA885AA}" dt="2026-03-02T12:52:56.254" v="467" actId="478"/>
          <ac:spMkLst>
            <pc:docMk/>
            <pc:sldMk cId="3678958440" sldId="304"/>
            <ac:spMk id="3" creationId="{6A5CD6ED-B1C1-ED41-F3AD-2A06BD0556F9}"/>
          </ac:spMkLst>
        </pc:spChg>
      </pc:sldChg>
      <pc:sldChg chg="delSp mod">
        <pc:chgData name="marina milicevic" userId="45c546ad099c9ab6" providerId="LiveId" clId="{A4CA9D6C-47A6-4F2A-A20B-2EE1CAA885AA}" dt="2026-03-02T12:52:57.589" v="468" actId="478"/>
        <pc:sldMkLst>
          <pc:docMk/>
          <pc:sldMk cId="178914564" sldId="305"/>
        </pc:sldMkLst>
        <pc:spChg chg="del">
          <ac:chgData name="marina milicevic" userId="45c546ad099c9ab6" providerId="LiveId" clId="{A4CA9D6C-47A6-4F2A-A20B-2EE1CAA885AA}" dt="2026-03-02T12:52:57.589" v="468" actId="478"/>
          <ac:spMkLst>
            <pc:docMk/>
            <pc:sldMk cId="178914564" sldId="305"/>
            <ac:spMk id="3" creationId="{D9076BA3-326D-00FD-E6C4-98403B3A9C9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03249" y="1802926"/>
            <a:ext cx="541872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devine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68046" y="1809711"/>
            <a:ext cx="386291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bord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98490" y="1909202"/>
            <a:ext cx="34927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trou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96569" y="1769879"/>
            <a:ext cx="54443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obscur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55590" y="1919593"/>
            <a:ext cx="445532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notre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60743" y="1781542"/>
            <a:ext cx="691657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servante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68977" y="1667666"/>
            <a:ext cx="631410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torchon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41523" y="1950341"/>
            <a:ext cx="530895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brosse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71576" y="1748674"/>
            <a:ext cx="444884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saute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77434" y="1906021"/>
            <a:ext cx="403713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terre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55615" y="1826075"/>
            <a:ext cx="46807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trotte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25979" y="1933164"/>
            <a:ext cx="694004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carreaux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92187" y="1822470"/>
            <a:ext cx="560762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cuisine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07553" y="1813775"/>
            <a:ext cx="457689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passe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21988" y="1824166"/>
            <a:ext cx="354802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près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62872" y="1792995"/>
            <a:ext cx="786625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cheminée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69534" y="1852159"/>
            <a:ext cx="485293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l’évier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52424" y="1862549"/>
            <a:ext cx="668715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vaisselle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41306" y="1915987"/>
            <a:ext cx="396134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série</a:t>
            </a:r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933" y="1839870"/>
            <a:ext cx="121850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reconnaissance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79857" y="1667667"/>
            <a:ext cx="567976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pousse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97458" y="2049374"/>
            <a:ext cx="339708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plus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29297" y="1732557"/>
            <a:ext cx="1033340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se rapproche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21070" y="1745069"/>
            <a:ext cx="1000325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porte-plume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26847" y="1889692"/>
            <a:ext cx="293830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fois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33777" y="1762881"/>
            <a:ext cx="590578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chaque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04596" y="1869122"/>
            <a:ext cx="555472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silence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04224" y="1865247"/>
            <a:ext cx="662341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inquiète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454781" y="2037650"/>
            <a:ext cx="328243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sers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38730" y="1870973"/>
            <a:ext cx="37364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croit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35463" y="1829127"/>
            <a:ext cx="436234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autre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84122" y="1863338"/>
            <a:ext cx="482375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souris</a:t>
            </a:r>
          </a:p>
        </p:txBody>
      </p:sp>
    </p:spTree>
    <p:extLst>
      <p:ext uri="{BB962C8B-B14F-4D97-AF65-F5344CB8AC3E}">
        <p14:creationId xmlns:p14="http://schemas.microsoft.com/office/powerpoint/2010/main" val="18646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06477" y="1851039"/>
            <a:ext cx="65790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quelque</a:t>
            </a:r>
          </a:p>
        </p:txBody>
      </p:sp>
    </p:spTree>
    <p:extLst>
      <p:ext uri="{BB962C8B-B14F-4D97-AF65-F5344CB8AC3E}">
        <p14:creationId xmlns:p14="http://schemas.microsoft.com/office/powerpoint/2010/main" val="179701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80626" y="1809475"/>
            <a:ext cx="343074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part</a:t>
            </a:r>
          </a:p>
        </p:txBody>
      </p:sp>
    </p:spTree>
    <p:extLst>
      <p:ext uri="{BB962C8B-B14F-4D97-AF65-F5344CB8AC3E}">
        <p14:creationId xmlns:p14="http://schemas.microsoft.com/office/powerpoint/2010/main" val="94984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69910" y="1829834"/>
            <a:ext cx="585217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rassure</a:t>
            </a:r>
          </a:p>
        </p:txBody>
      </p:sp>
    </p:spTree>
    <p:extLst>
      <p:ext uri="{BB962C8B-B14F-4D97-AF65-F5344CB8AC3E}">
        <p14:creationId xmlns:p14="http://schemas.microsoft.com/office/powerpoint/2010/main" val="221540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39562" y="1848282"/>
            <a:ext cx="37128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sous</a:t>
            </a:r>
          </a:p>
        </p:txBody>
      </p:sp>
    </p:spTree>
    <p:extLst>
      <p:ext uri="{BB962C8B-B14F-4D97-AF65-F5344CB8AC3E}">
        <p14:creationId xmlns:p14="http://schemas.microsoft.com/office/powerpoint/2010/main" val="9215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30720" y="1939467"/>
            <a:ext cx="413504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84592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84786" y="1669303"/>
            <a:ext cx="582242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jambes</a:t>
            </a:r>
          </a:p>
        </p:txBody>
      </p:sp>
    </p:spTree>
    <p:extLst>
      <p:ext uri="{BB962C8B-B14F-4D97-AF65-F5344CB8AC3E}">
        <p14:creationId xmlns:p14="http://schemas.microsoft.com/office/powerpoint/2010/main" val="180115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45723" y="1734829"/>
            <a:ext cx="530055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circule</a:t>
            </a:r>
          </a:p>
        </p:txBody>
      </p:sp>
    </p:spTree>
    <p:extLst>
      <p:ext uri="{BB962C8B-B14F-4D97-AF65-F5344CB8AC3E}">
        <p14:creationId xmlns:p14="http://schemas.microsoft.com/office/powerpoint/2010/main" val="26984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94866" y="1861429"/>
            <a:ext cx="360226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pied</a:t>
            </a:r>
          </a:p>
        </p:txBody>
      </p:sp>
    </p:spTree>
    <p:extLst>
      <p:ext uri="{BB962C8B-B14F-4D97-AF65-F5344CB8AC3E}">
        <p14:creationId xmlns:p14="http://schemas.microsoft.com/office/powerpoint/2010/main" val="22554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56683" y="1945404"/>
            <a:ext cx="507863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chaise</a:t>
            </a:r>
          </a:p>
        </p:txBody>
      </p:sp>
    </p:spTree>
    <p:extLst>
      <p:ext uri="{BB962C8B-B14F-4D97-AF65-F5344CB8AC3E}">
        <p14:creationId xmlns:p14="http://schemas.microsoft.com/office/powerpoint/2010/main" val="313633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F13DD-9C88-567D-ADAB-9D96F8F4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3DCB6C-86AD-0D7E-EDCE-C2698D951E7B}"/>
              </a:ext>
            </a:extLst>
          </p:cNvPr>
          <p:cNvSpPr txBox="1"/>
          <p:nvPr/>
        </p:nvSpPr>
        <p:spPr>
          <a:xfrm>
            <a:off x="3556683" y="1945404"/>
            <a:ext cx="436234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autre</a:t>
            </a:r>
          </a:p>
        </p:txBody>
      </p:sp>
    </p:spTree>
    <p:extLst>
      <p:ext uri="{BB962C8B-B14F-4D97-AF65-F5344CB8AC3E}">
        <p14:creationId xmlns:p14="http://schemas.microsoft.com/office/powerpoint/2010/main" val="369182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E29BD-B6C3-A703-B700-E90EE4F09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5EF290-538A-0F66-E363-965B93DE6D8A}"/>
              </a:ext>
            </a:extLst>
          </p:cNvPr>
          <p:cNvSpPr txBox="1"/>
          <p:nvPr/>
        </p:nvSpPr>
        <p:spPr>
          <a:xfrm>
            <a:off x="3816456" y="1883058"/>
            <a:ext cx="382297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frôle</a:t>
            </a:r>
          </a:p>
        </p:txBody>
      </p:sp>
    </p:spTree>
    <p:extLst>
      <p:ext uri="{BB962C8B-B14F-4D97-AF65-F5344CB8AC3E}">
        <p14:creationId xmlns:p14="http://schemas.microsoft.com/office/powerpoint/2010/main" val="37056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6A197-AF78-A09D-FAB7-A8CB52E5D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A4C23A-B292-44B9-B7DF-3ECD1845B65E}"/>
              </a:ext>
            </a:extLst>
          </p:cNvPr>
          <p:cNvSpPr txBox="1"/>
          <p:nvPr/>
        </p:nvSpPr>
        <p:spPr>
          <a:xfrm>
            <a:off x="3816456" y="1883058"/>
            <a:ext cx="527900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sabots</a:t>
            </a:r>
          </a:p>
        </p:txBody>
      </p:sp>
    </p:spTree>
    <p:extLst>
      <p:ext uri="{BB962C8B-B14F-4D97-AF65-F5344CB8AC3E}">
        <p14:creationId xmlns:p14="http://schemas.microsoft.com/office/powerpoint/2010/main" val="4869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EDE02-A723-6CB8-9060-1C5DF13EB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6EBDA5-871D-08D4-C76A-0B12DF6BB86A}"/>
              </a:ext>
            </a:extLst>
          </p:cNvPr>
          <p:cNvSpPr txBox="1"/>
          <p:nvPr/>
        </p:nvSpPr>
        <p:spPr>
          <a:xfrm>
            <a:off x="2870883" y="1883058"/>
            <a:ext cx="666977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mordille</a:t>
            </a:r>
          </a:p>
        </p:txBody>
      </p:sp>
    </p:spTree>
    <p:extLst>
      <p:ext uri="{BB962C8B-B14F-4D97-AF65-F5344CB8AC3E}">
        <p14:creationId xmlns:p14="http://schemas.microsoft.com/office/powerpoint/2010/main" val="21639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63FDB-9A00-6F57-3F75-81C08F9AA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376400-C959-9061-9357-59D74B85997F}"/>
              </a:ext>
            </a:extLst>
          </p:cNvPr>
          <p:cNvSpPr txBox="1"/>
          <p:nvPr/>
        </p:nvSpPr>
        <p:spPr>
          <a:xfrm>
            <a:off x="4699683" y="1893449"/>
            <a:ext cx="340189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bois</a:t>
            </a:r>
          </a:p>
        </p:txBody>
      </p:sp>
    </p:spTree>
    <p:extLst>
      <p:ext uri="{BB962C8B-B14F-4D97-AF65-F5344CB8AC3E}">
        <p14:creationId xmlns:p14="http://schemas.microsoft.com/office/powerpoint/2010/main" val="308761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9094F-A675-1DCD-D57A-041E0E30F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AD8BCD-C5ED-B824-5788-7588A42611BA}"/>
              </a:ext>
            </a:extLst>
          </p:cNvPr>
          <p:cNvSpPr txBox="1"/>
          <p:nvPr/>
        </p:nvSpPr>
        <p:spPr>
          <a:xfrm>
            <a:off x="2143519" y="1820712"/>
            <a:ext cx="834151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hardiment</a:t>
            </a:r>
          </a:p>
        </p:txBody>
      </p:sp>
    </p:spTree>
    <p:extLst>
      <p:ext uri="{BB962C8B-B14F-4D97-AF65-F5344CB8AC3E}">
        <p14:creationId xmlns:p14="http://schemas.microsoft.com/office/powerpoint/2010/main" val="36789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670CE-F611-9A69-D377-8CA6107AF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526D3B-529C-0A94-A135-901EA63DDF02}"/>
              </a:ext>
            </a:extLst>
          </p:cNvPr>
          <p:cNvSpPr txBox="1"/>
          <p:nvPr/>
        </p:nvSpPr>
        <p:spPr>
          <a:xfrm>
            <a:off x="3296910" y="1883057"/>
            <a:ext cx="524759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filerait</a:t>
            </a:r>
          </a:p>
        </p:txBody>
      </p:sp>
    </p:spTree>
    <p:extLst>
      <p:ext uri="{BB962C8B-B14F-4D97-AF65-F5344CB8AC3E}">
        <p14:creationId xmlns:p14="http://schemas.microsoft.com/office/powerpoint/2010/main" val="17891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49</Words>
  <Application>Microsoft Office PowerPoint</Application>
  <PresentationFormat>Grand écran</PresentationFormat>
  <Paragraphs>48</Paragraphs>
  <Slides>48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2026-03-02T12:53:00Z</dcterms:modified>
</cp:coreProperties>
</file>