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3" r:id="rId6"/>
    <p:sldId id="262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BBB8"/>
    <a:srgbClr val="33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811" y="28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na milicevic" userId="45c546ad099c9ab6" providerId="LiveId" clId="{A4CA9D6C-47A6-4F2A-A20B-2EE1CAA885AA}"/>
    <pc:docChg chg="custSel addSld delSld modSld">
      <pc:chgData name="marina milicevic" userId="45c546ad099c9ab6" providerId="LiveId" clId="{A4CA9D6C-47A6-4F2A-A20B-2EE1CAA885AA}" dt="2026-03-02T12:50:39.857" v="453" actId="478"/>
      <pc:docMkLst>
        <pc:docMk/>
      </pc:docMkLst>
      <pc:sldChg chg="del">
        <pc:chgData name="marina milicevic" userId="45c546ad099c9ab6" providerId="LiveId" clId="{A4CA9D6C-47A6-4F2A-A20B-2EE1CAA885AA}" dt="2026-03-02T12:49:40.613" v="405" actId="47"/>
        <pc:sldMkLst>
          <pc:docMk/>
          <pc:sldMk cId="1744246173" sldId="256"/>
        </pc:sldMkLst>
      </pc:sldChg>
      <pc:sldChg chg="delSp modSp mod modAnim">
        <pc:chgData name="marina milicevic" userId="45c546ad099c9ab6" providerId="LiveId" clId="{A4CA9D6C-47A6-4F2A-A20B-2EE1CAA885AA}" dt="2026-03-02T12:49:42.881" v="406" actId="478"/>
        <pc:sldMkLst>
          <pc:docMk/>
          <pc:sldMk cId="2960602003" sldId="258"/>
        </pc:sldMkLst>
        <pc:spChg chg="del">
          <ac:chgData name="marina milicevic" userId="45c546ad099c9ab6" providerId="LiveId" clId="{A4CA9D6C-47A6-4F2A-A20B-2EE1CAA885AA}" dt="2026-03-02T12:49:42.881" v="406" actId="478"/>
          <ac:spMkLst>
            <pc:docMk/>
            <pc:sldMk cId="2960602003" sldId="258"/>
            <ac:spMk id="3" creationId="{00000000-0000-0000-0000-000000000000}"/>
          </ac:spMkLst>
        </pc:spChg>
      </pc:sldChg>
      <pc:sldChg chg="delSp modSp mod">
        <pc:chgData name="marina milicevic" userId="45c546ad099c9ab6" providerId="LiveId" clId="{A4CA9D6C-47A6-4F2A-A20B-2EE1CAA885AA}" dt="2026-03-02T12:49:44.369" v="407" actId="478"/>
        <pc:sldMkLst>
          <pc:docMk/>
          <pc:sldMk cId="2131191379" sldId="259"/>
        </pc:sldMkLst>
        <pc:spChg chg="del">
          <ac:chgData name="marina milicevic" userId="45c546ad099c9ab6" providerId="LiveId" clId="{A4CA9D6C-47A6-4F2A-A20B-2EE1CAA885AA}" dt="2026-03-02T12:49:44.369" v="407" actId="478"/>
          <ac:spMkLst>
            <pc:docMk/>
            <pc:sldMk cId="2131191379" sldId="259"/>
            <ac:spMk id="3" creationId="{00000000-0000-0000-0000-000000000000}"/>
          </ac:spMkLst>
        </pc:spChg>
      </pc:sldChg>
      <pc:sldChg chg="delSp modSp mod">
        <pc:chgData name="marina milicevic" userId="45c546ad099c9ab6" providerId="LiveId" clId="{A4CA9D6C-47A6-4F2A-A20B-2EE1CAA885AA}" dt="2026-03-02T12:49:45.531" v="408" actId="478"/>
        <pc:sldMkLst>
          <pc:docMk/>
          <pc:sldMk cId="1212741460" sldId="260"/>
        </pc:sldMkLst>
        <pc:spChg chg="del">
          <ac:chgData name="marina milicevic" userId="45c546ad099c9ab6" providerId="LiveId" clId="{A4CA9D6C-47A6-4F2A-A20B-2EE1CAA885AA}" dt="2026-03-02T12:49:45.531" v="408" actId="478"/>
          <ac:spMkLst>
            <pc:docMk/>
            <pc:sldMk cId="1212741460" sldId="260"/>
            <ac:spMk id="3" creationId="{00000000-0000-0000-0000-000000000000}"/>
          </ac:spMkLst>
        </pc:spChg>
      </pc:sldChg>
      <pc:sldChg chg="delSp modSp mod">
        <pc:chgData name="marina milicevic" userId="45c546ad099c9ab6" providerId="LiveId" clId="{A4CA9D6C-47A6-4F2A-A20B-2EE1CAA885AA}" dt="2026-03-02T12:49:46.367" v="409" actId="478"/>
        <pc:sldMkLst>
          <pc:docMk/>
          <pc:sldMk cId="741433925" sldId="261"/>
        </pc:sldMkLst>
        <pc:spChg chg="del">
          <ac:chgData name="marina milicevic" userId="45c546ad099c9ab6" providerId="LiveId" clId="{A4CA9D6C-47A6-4F2A-A20B-2EE1CAA885AA}" dt="2026-03-02T12:49:46.367" v="409" actId="478"/>
          <ac:spMkLst>
            <pc:docMk/>
            <pc:sldMk cId="741433925" sldId="261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49:51.754" v="411" actId="478"/>
        <pc:sldMkLst>
          <pc:docMk/>
          <pc:sldMk cId="922298758" sldId="262"/>
        </pc:sldMkLst>
        <pc:spChg chg="del">
          <ac:chgData name="marina milicevic" userId="45c546ad099c9ab6" providerId="LiveId" clId="{A4CA9D6C-47A6-4F2A-A20B-2EE1CAA885AA}" dt="2026-03-02T12:49:51.754" v="411" actId="478"/>
          <ac:spMkLst>
            <pc:docMk/>
            <pc:sldMk cId="922298758" sldId="262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49:50.869" v="410" actId="478"/>
        <pc:sldMkLst>
          <pc:docMk/>
          <pc:sldMk cId="2622632827" sldId="263"/>
        </pc:sldMkLst>
        <pc:spChg chg="del">
          <ac:chgData name="marina milicevic" userId="45c546ad099c9ab6" providerId="LiveId" clId="{A4CA9D6C-47A6-4F2A-A20B-2EE1CAA885AA}" dt="2026-03-02T12:49:50.869" v="410" actId="478"/>
          <ac:spMkLst>
            <pc:docMk/>
            <pc:sldMk cId="2622632827" sldId="263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49:52.619" v="412" actId="478"/>
        <pc:sldMkLst>
          <pc:docMk/>
          <pc:sldMk cId="1774816724" sldId="264"/>
        </pc:sldMkLst>
        <pc:spChg chg="del">
          <ac:chgData name="marina milicevic" userId="45c546ad099c9ab6" providerId="LiveId" clId="{A4CA9D6C-47A6-4F2A-A20B-2EE1CAA885AA}" dt="2026-03-02T12:49:52.619" v="412" actId="478"/>
          <ac:spMkLst>
            <pc:docMk/>
            <pc:sldMk cId="1774816724" sldId="264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49:53.708" v="413" actId="478"/>
        <pc:sldMkLst>
          <pc:docMk/>
          <pc:sldMk cId="2461704238" sldId="265"/>
        </pc:sldMkLst>
        <pc:spChg chg="del">
          <ac:chgData name="marina milicevic" userId="45c546ad099c9ab6" providerId="LiveId" clId="{A4CA9D6C-47A6-4F2A-A20B-2EE1CAA885AA}" dt="2026-03-02T12:49:53.708" v="413" actId="478"/>
          <ac:spMkLst>
            <pc:docMk/>
            <pc:sldMk cId="2461704238" sldId="265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49:54.911" v="414" actId="478"/>
        <pc:sldMkLst>
          <pc:docMk/>
          <pc:sldMk cId="313786219" sldId="266"/>
        </pc:sldMkLst>
        <pc:spChg chg="del">
          <ac:chgData name="marina milicevic" userId="45c546ad099c9ab6" providerId="LiveId" clId="{A4CA9D6C-47A6-4F2A-A20B-2EE1CAA885AA}" dt="2026-03-02T12:49:54.911" v="414" actId="478"/>
          <ac:spMkLst>
            <pc:docMk/>
            <pc:sldMk cId="313786219" sldId="266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49:56.053" v="415" actId="478"/>
        <pc:sldMkLst>
          <pc:docMk/>
          <pc:sldMk cId="3514773688" sldId="267"/>
        </pc:sldMkLst>
        <pc:spChg chg="del">
          <ac:chgData name="marina milicevic" userId="45c546ad099c9ab6" providerId="LiveId" clId="{A4CA9D6C-47A6-4F2A-A20B-2EE1CAA885AA}" dt="2026-03-02T12:49:56.053" v="415" actId="478"/>
          <ac:spMkLst>
            <pc:docMk/>
            <pc:sldMk cId="3514773688" sldId="267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49:56.896" v="416" actId="478"/>
        <pc:sldMkLst>
          <pc:docMk/>
          <pc:sldMk cId="2605912073" sldId="268"/>
        </pc:sldMkLst>
        <pc:spChg chg="del">
          <ac:chgData name="marina milicevic" userId="45c546ad099c9ab6" providerId="LiveId" clId="{A4CA9D6C-47A6-4F2A-A20B-2EE1CAA885AA}" dt="2026-03-02T12:49:56.896" v="416" actId="478"/>
          <ac:spMkLst>
            <pc:docMk/>
            <pc:sldMk cId="2605912073" sldId="268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49:57.767" v="417" actId="478"/>
        <pc:sldMkLst>
          <pc:docMk/>
          <pc:sldMk cId="2549650184" sldId="269"/>
        </pc:sldMkLst>
        <pc:spChg chg="del">
          <ac:chgData name="marina milicevic" userId="45c546ad099c9ab6" providerId="LiveId" clId="{A4CA9D6C-47A6-4F2A-A20B-2EE1CAA885AA}" dt="2026-03-02T12:49:57.767" v="417" actId="478"/>
          <ac:spMkLst>
            <pc:docMk/>
            <pc:sldMk cId="2549650184" sldId="269"/>
            <ac:spMk id="3" creationId="{00000000-0000-0000-0000-000000000000}"/>
          </ac:spMkLst>
        </pc:spChg>
      </pc:sldChg>
      <pc:sldChg chg="delSp modSp mod">
        <pc:chgData name="marina milicevic" userId="45c546ad099c9ab6" providerId="LiveId" clId="{A4CA9D6C-47A6-4F2A-A20B-2EE1CAA885AA}" dt="2026-03-02T12:49:59.433" v="419" actId="478"/>
        <pc:sldMkLst>
          <pc:docMk/>
          <pc:sldMk cId="3886550090" sldId="270"/>
        </pc:sldMkLst>
        <pc:spChg chg="del mod">
          <ac:chgData name="marina milicevic" userId="45c546ad099c9ab6" providerId="LiveId" clId="{A4CA9D6C-47A6-4F2A-A20B-2EE1CAA885AA}" dt="2026-03-02T12:49:59.433" v="419" actId="478"/>
          <ac:spMkLst>
            <pc:docMk/>
            <pc:sldMk cId="3886550090" sldId="270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50:00.427" v="420" actId="478"/>
        <pc:sldMkLst>
          <pc:docMk/>
          <pc:sldMk cId="974061947" sldId="271"/>
        </pc:sldMkLst>
        <pc:spChg chg="del">
          <ac:chgData name="marina milicevic" userId="45c546ad099c9ab6" providerId="LiveId" clId="{A4CA9D6C-47A6-4F2A-A20B-2EE1CAA885AA}" dt="2026-03-02T12:50:00.427" v="420" actId="478"/>
          <ac:spMkLst>
            <pc:docMk/>
            <pc:sldMk cId="974061947" sldId="271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50:01.370" v="421" actId="478"/>
        <pc:sldMkLst>
          <pc:docMk/>
          <pc:sldMk cId="2570524258" sldId="272"/>
        </pc:sldMkLst>
        <pc:spChg chg="del">
          <ac:chgData name="marina milicevic" userId="45c546ad099c9ab6" providerId="LiveId" clId="{A4CA9D6C-47A6-4F2A-A20B-2EE1CAA885AA}" dt="2026-03-02T12:50:01.370" v="421" actId="478"/>
          <ac:spMkLst>
            <pc:docMk/>
            <pc:sldMk cId="2570524258" sldId="272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50:02.321" v="422" actId="478"/>
        <pc:sldMkLst>
          <pc:docMk/>
          <pc:sldMk cId="3791482470" sldId="273"/>
        </pc:sldMkLst>
        <pc:spChg chg="del">
          <ac:chgData name="marina milicevic" userId="45c546ad099c9ab6" providerId="LiveId" clId="{A4CA9D6C-47A6-4F2A-A20B-2EE1CAA885AA}" dt="2026-03-02T12:50:02.321" v="422" actId="478"/>
          <ac:spMkLst>
            <pc:docMk/>
            <pc:sldMk cId="3791482470" sldId="273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50:03.337" v="423" actId="478"/>
        <pc:sldMkLst>
          <pc:docMk/>
          <pc:sldMk cId="50286169" sldId="274"/>
        </pc:sldMkLst>
        <pc:spChg chg="del">
          <ac:chgData name="marina milicevic" userId="45c546ad099c9ab6" providerId="LiveId" clId="{A4CA9D6C-47A6-4F2A-A20B-2EE1CAA885AA}" dt="2026-03-02T12:50:03.337" v="423" actId="478"/>
          <ac:spMkLst>
            <pc:docMk/>
            <pc:sldMk cId="50286169" sldId="274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50:04.298" v="424" actId="478"/>
        <pc:sldMkLst>
          <pc:docMk/>
          <pc:sldMk cId="4167490466" sldId="275"/>
        </pc:sldMkLst>
        <pc:spChg chg="del">
          <ac:chgData name="marina milicevic" userId="45c546ad099c9ab6" providerId="LiveId" clId="{A4CA9D6C-47A6-4F2A-A20B-2EE1CAA885AA}" dt="2026-03-02T12:50:04.298" v="424" actId="478"/>
          <ac:spMkLst>
            <pc:docMk/>
            <pc:sldMk cId="4167490466" sldId="275"/>
            <ac:spMk id="3" creationId="{00000000-0000-0000-0000-000000000000}"/>
          </ac:spMkLst>
        </pc:spChg>
      </pc:sldChg>
      <pc:sldChg chg="delSp modSp mod">
        <pc:chgData name="marina milicevic" userId="45c546ad099c9ab6" providerId="LiveId" clId="{A4CA9D6C-47A6-4F2A-A20B-2EE1CAA885AA}" dt="2026-03-02T12:50:06.872" v="426" actId="478"/>
        <pc:sldMkLst>
          <pc:docMk/>
          <pc:sldMk cId="2723238339" sldId="276"/>
        </pc:sldMkLst>
        <pc:spChg chg="del mod">
          <ac:chgData name="marina milicevic" userId="45c546ad099c9ab6" providerId="LiveId" clId="{A4CA9D6C-47A6-4F2A-A20B-2EE1CAA885AA}" dt="2026-03-02T12:50:06.872" v="426" actId="478"/>
          <ac:spMkLst>
            <pc:docMk/>
            <pc:sldMk cId="2723238339" sldId="276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50:07.840" v="427" actId="478"/>
        <pc:sldMkLst>
          <pc:docMk/>
          <pc:sldMk cId="188304201" sldId="277"/>
        </pc:sldMkLst>
        <pc:spChg chg="del">
          <ac:chgData name="marina milicevic" userId="45c546ad099c9ab6" providerId="LiveId" clId="{A4CA9D6C-47A6-4F2A-A20B-2EE1CAA885AA}" dt="2026-03-02T12:50:07.840" v="427" actId="478"/>
          <ac:spMkLst>
            <pc:docMk/>
            <pc:sldMk cId="188304201" sldId="277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50:08.746" v="428" actId="478"/>
        <pc:sldMkLst>
          <pc:docMk/>
          <pc:sldMk cId="1226175689" sldId="278"/>
        </pc:sldMkLst>
        <pc:spChg chg="del">
          <ac:chgData name="marina milicevic" userId="45c546ad099c9ab6" providerId="LiveId" clId="{A4CA9D6C-47A6-4F2A-A20B-2EE1CAA885AA}" dt="2026-03-02T12:50:08.746" v="428" actId="478"/>
          <ac:spMkLst>
            <pc:docMk/>
            <pc:sldMk cId="1226175689" sldId="278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50:09.734" v="429" actId="478"/>
        <pc:sldMkLst>
          <pc:docMk/>
          <pc:sldMk cId="1654409780" sldId="279"/>
        </pc:sldMkLst>
        <pc:spChg chg="del">
          <ac:chgData name="marina milicevic" userId="45c546ad099c9ab6" providerId="LiveId" clId="{A4CA9D6C-47A6-4F2A-A20B-2EE1CAA885AA}" dt="2026-03-02T12:50:09.734" v="429" actId="478"/>
          <ac:spMkLst>
            <pc:docMk/>
            <pc:sldMk cId="1654409780" sldId="279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50:10.648" v="430" actId="478"/>
        <pc:sldMkLst>
          <pc:docMk/>
          <pc:sldMk cId="1747179661" sldId="280"/>
        </pc:sldMkLst>
        <pc:spChg chg="del">
          <ac:chgData name="marina milicevic" userId="45c546ad099c9ab6" providerId="LiveId" clId="{A4CA9D6C-47A6-4F2A-A20B-2EE1CAA885AA}" dt="2026-03-02T12:50:10.648" v="430" actId="478"/>
          <ac:spMkLst>
            <pc:docMk/>
            <pc:sldMk cId="1747179661" sldId="280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50:11.571" v="431" actId="478"/>
        <pc:sldMkLst>
          <pc:docMk/>
          <pc:sldMk cId="1486050467" sldId="281"/>
        </pc:sldMkLst>
        <pc:spChg chg="del">
          <ac:chgData name="marina milicevic" userId="45c546ad099c9ab6" providerId="LiveId" clId="{A4CA9D6C-47A6-4F2A-A20B-2EE1CAA885AA}" dt="2026-03-02T12:50:11.571" v="431" actId="478"/>
          <ac:spMkLst>
            <pc:docMk/>
            <pc:sldMk cId="1486050467" sldId="281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50:12.488" v="432" actId="478"/>
        <pc:sldMkLst>
          <pc:docMk/>
          <pc:sldMk cId="3193478130" sldId="282"/>
        </pc:sldMkLst>
        <pc:spChg chg="del">
          <ac:chgData name="marina milicevic" userId="45c546ad099c9ab6" providerId="LiveId" clId="{A4CA9D6C-47A6-4F2A-A20B-2EE1CAA885AA}" dt="2026-03-02T12:50:12.488" v="432" actId="478"/>
          <ac:spMkLst>
            <pc:docMk/>
            <pc:sldMk cId="3193478130" sldId="282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50:13.488" v="433" actId="478"/>
        <pc:sldMkLst>
          <pc:docMk/>
          <pc:sldMk cId="3600082445" sldId="283"/>
        </pc:sldMkLst>
        <pc:spChg chg="del">
          <ac:chgData name="marina milicevic" userId="45c546ad099c9ab6" providerId="LiveId" clId="{A4CA9D6C-47A6-4F2A-A20B-2EE1CAA885AA}" dt="2026-03-02T12:50:13.488" v="433" actId="478"/>
          <ac:spMkLst>
            <pc:docMk/>
            <pc:sldMk cId="3600082445" sldId="283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50:14.348" v="434" actId="478"/>
        <pc:sldMkLst>
          <pc:docMk/>
          <pc:sldMk cId="2086503446" sldId="284"/>
        </pc:sldMkLst>
        <pc:spChg chg="del">
          <ac:chgData name="marina milicevic" userId="45c546ad099c9ab6" providerId="LiveId" clId="{A4CA9D6C-47A6-4F2A-A20B-2EE1CAA885AA}" dt="2026-03-02T12:50:14.348" v="434" actId="478"/>
          <ac:spMkLst>
            <pc:docMk/>
            <pc:sldMk cId="2086503446" sldId="284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50:15.208" v="435" actId="478"/>
        <pc:sldMkLst>
          <pc:docMk/>
          <pc:sldMk cId="2516248866" sldId="285"/>
        </pc:sldMkLst>
        <pc:spChg chg="del">
          <ac:chgData name="marina milicevic" userId="45c546ad099c9ab6" providerId="LiveId" clId="{A4CA9D6C-47A6-4F2A-A20B-2EE1CAA885AA}" dt="2026-03-02T12:50:15.208" v="435" actId="478"/>
          <ac:spMkLst>
            <pc:docMk/>
            <pc:sldMk cId="2516248866" sldId="285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50:16.094" v="436" actId="478"/>
        <pc:sldMkLst>
          <pc:docMk/>
          <pc:sldMk cId="589639959" sldId="286"/>
        </pc:sldMkLst>
        <pc:spChg chg="del">
          <ac:chgData name="marina milicevic" userId="45c546ad099c9ab6" providerId="LiveId" clId="{A4CA9D6C-47A6-4F2A-A20B-2EE1CAA885AA}" dt="2026-03-02T12:50:16.094" v="436" actId="478"/>
          <ac:spMkLst>
            <pc:docMk/>
            <pc:sldMk cId="589639959" sldId="286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50:16.905" v="437" actId="478"/>
        <pc:sldMkLst>
          <pc:docMk/>
          <pc:sldMk cId="4121768524" sldId="287"/>
        </pc:sldMkLst>
        <pc:spChg chg="del">
          <ac:chgData name="marina milicevic" userId="45c546ad099c9ab6" providerId="LiveId" clId="{A4CA9D6C-47A6-4F2A-A20B-2EE1CAA885AA}" dt="2026-03-02T12:50:16.905" v="437" actId="478"/>
          <ac:spMkLst>
            <pc:docMk/>
            <pc:sldMk cId="4121768524" sldId="287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50:17.792" v="438" actId="478"/>
        <pc:sldMkLst>
          <pc:docMk/>
          <pc:sldMk cId="3723969955" sldId="288"/>
        </pc:sldMkLst>
        <pc:spChg chg="del">
          <ac:chgData name="marina milicevic" userId="45c546ad099c9ab6" providerId="LiveId" clId="{A4CA9D6C-47A6-4F2A-A20B-2EE1CAA885AA}" dt="2026-03-02T12:50:17.792" v="438" actId="478"/>
          <ac:spMkLst>
            <pc:docMk/>
            <pc:sldMk cId="3723969955" sldId="288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50:18.830" v="439" actId="478"/>
        <pc:sldMkLst>
          <pc:docMk/>
          <pc:sldMk cId="186460910" sldId="289"/>
        </pc:sldMkLst>
        <pc:spChg chg="del">
          <ac:chgData name="marina milicevic" userId="45c546ad099c9ab6" providerId="LiveId" clId="{A4CA9D6C-47A6-4F2A-A20B-2EE1CAA885AA}" dt="2026-03-02T12:50:18.830" v="439" actId="478"/>
          <ac:spMkLst>
            <pc:docMk/>
            <pc:sldMk cId="186460910" sldId="289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50:19.741" v="440" actId="478"/>
        <pc:sldMkLst>
          <pc:docMk/>
          <pc:sldMk cId="1797019673" sldId="290"/>
        </pc:sldMkLst>
        <pc:spChg chg="del">
          <ac:chgData name="marina milicevic" userId="45c546ad099c9ab6" providerId="LiveId" clId="{A4CA9D6C-47A6-4F2A-A20B-2EE1CAA885AA}" dt="2026-03-02T12:50:19.741" v="440" actId="478"/>
          <ac:spMkLst>
            <pc:docMk/>
            <pc:sldMk cId="1797019673" sldId="290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50:20.962" v="441" actId="478"/>
        <pc:sldMkLst>
          <pc:docMk/>
          <pc:sldMk cId="949845419" sldId="291"/>
        </pc:sldMkLst>
        <pc:spChg chg="del">
          <ac:chgData name="marina milicevic" userId="45c546ad099c9ab6" providerId="LiveId" clId="{A4CA9D6C-47A6-4F2A-A20B-2EE1CAA885AA}" dt="2026-03-02T12:50:20.962" v="441" actId="478"/>
          <ac:spMkLst>
            <pc:docMk/>
            <pc:sldMk cId="949845419" sldId="291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50:21.908" v="442" actId="478"/>
        <pc:sldMkLst>
          <pc:docMk/>
          <pc:sldMk cId="2215405418" sldId="292"/>
        </pc:sldMkLst>
        <pc:spChg chg="del">
          <ac:chgData name="marina milicevic" userId="45c546ad099c9ab6" providerId="LiveId" clId="{A4CA9D6C-47A6-4F2A-A20B-2EE1CAA885AA}" dt="2026-03-02T12:50:21.908" v="442" actId="478"/>
          <ac:spMkLst>
            <pc:docMk/>
            <pc:sldMk cId="2215405418" sldId="292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50:22.896" v="443" actId="478"/>
        <pc:sldMkLst>
          <pc:docMk/>
          <pc:sldMk cId="92156369" sldId="293"/>
        </pc:sldMkLst>
        <pc:spChg chg="del">
          <ac:chgData name="marina milicevic" userId="45c546ad099c9ab6" providerId="LiveId" clId="{A4CA9D6C-47A6-4F2A-A20B-2EE1CAA885AA}" dt="2026-03-02T12:50:22.896" v="443" actId="478"/>
          <ac:spMkLst>
            <pc:docMk/>
            <pc:sldMk cId="92156369" sldId="293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50:25.960" v="444" actId="478"/>
        <pc:sldMkLst>
          <pc:docMk/>
          <pc:sldMk cId="845924347" sldId="294"/>
        </pc:sldMkLst>
        <pc:spChg chg="del">
          <ac:chgData name="marina milicevic" userId="45c546ad099c9ab6" providerId="LiveId" clId="{A4CA9D6C-47A6-4F2A-A20B-2EE1CAA885AA}" dt="2026-03-02T12:50:25.960" v="444" actId="478"/>
          <ac:spMkLst>
            <pc:docMk/>
            <pc:sldMk cId="845924347" sldId="294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50:28.693" v="445" actId="478"/>
        <pc:sldMkLst>
          <pc:docMk/>
          <pc:sldMk cId="1801159874" sldId="295"/>
        </pc:sldMkLst>
        <pc:spChg chg="del">
          <ac:chgData name="marina milicevic" userId="45c546ad099c9ab6" providerId="LiveId" clId="{A4CA9D6C-47A6-4F2A-A20B-2EE1CAA885AA}" dt="2026-03-02T12:50:28.693" v="445" actId="478"/>
          <ac:spMkLst>
            <pc:docMk/>
            <pc:sldMk cId="1801159874" sldId="295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50:29.628" v="446" actId="478"/>
        <pc:sldMkLst>
          <pc:docMk/>
          <pc:sldMk cId="269841334" sldId="296"/>
        </pc:sldMkLst>
        <pc:spChg chg="del">
          <ac:chgData name="marina milicevic" userId="45c546ad099c9ab6" providerId="LiveId" clId="{A4CA9D6C-47A6-4F2A-A20B-2EE1CAA885AA}" dt="2026-03-02T12:50:29.628" v="446" actId="478"/>
          <ac:spMkLst>
            <pc:docMk/>
            <pc:sldMk cId="269841334" sldId="296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50:30.465" v="447" actId="478"/>
        <pc:sldMkLst>
          <pc:docMk/>
          <pc:sldMk cId="225544649" sldId="297"/>
        </pc:sldMkLst>
        <pc:spChg chg="del">
          <ac:chgData name="marina milicevic" userId="45c546ad099c9ab6" providerId="LiveId" clId="{A4CA9D6C-47A6-4F2A-A20B-2EE1CAA885AA}" dt="2026-03-02T12:50:30.465" v="447" actId="478"/>
          <ac:spMkLst>
            <pc:docMk/>
            <pc:sldMk cId="225544649" sldId="297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50:36.090" v="448" actId="478"/>
        <pc:sldMkLst>
          <pc:docMk/>
          <pc:sldMk cId="3136332952" sldId="298"/>
        </pc:sldMkLst>
        <pc:spChg chg="del">
          <ac:chgData name="marina milicevic" userId="45c546ad099c9ab6" providerId="LiveId" clId="{A4CA9D6C-47A6-4F2A-A20B-2EE1CAA885AA}" dt="2026-03-02T12:50:36.090" v="448" actId="478"/>
          <ac:spMkLst>
            <pc:docMk/>
            <pc:sldMk cId="3136332952" sldId="298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50:36.841" v="449" actId="478"/>
        <pc:sldMkLst>
          <pc:docMk/>
          <pc:sldMk cId="3983887471" sldId="299"/>
        </pc:sldMkLst>
        <pc:spChg chg="del">
          <ac:chgData name="marina milicevic" userId="45c546ad099c9ab6" providerId="LiveId" clId="{A4CA9D6C-47A6-4F2A-A20B-2EE1CAA885AA}" dt="2026-03-02T12:50:36.841" v="449" actId="478"/>
          <ac:spMkLst>
            <pc:docMk/>
            <pc:sldMk cId="3983887471" sldId="299"/>
            <ac:spMk id="3" creationId="{6C235905-9A3E-D282-9277-C7EB55A7DE45}"/>
          </ac:spMkLst>
        </pc:spChg>
      </pc:sldChg>
      <pc:sldChg chg="delSp mod">
        <pc:chgData name="marina milicevic" userId="45c546ad099c9ab6" providerId="LiveId" clId="{A4CA9D6C-47A6-4F2A-A20B-2EE1CAA885AA}" dt="2026-03-02T12:50:37.512" v="450" actId="478"/>
        <pc:sldMkLst>
          <pc:docMk/>
          <pc:sldMk cId="4107922134" sldId="300"/>
        </pc:sldMkLst>
        <pc:spChg chg="del">
          <ac:chgData name="marina milicevic" userId="45c546ad099c9ab6" providerId="LiveId" clId="{A4CA9D6C-47A6-4F2A-A20B-2EE1CAA885AA}" dt="2026-03-02T12:50:37.512" v="450" actId="478"/>
          <ac:spMkLst>
            <pc:docMk/>
            <pc:sldMk cId="4107922134" sldId="300"/>
            <ac:spMk id="3" creationId="{83BAD731-0B53-6160-ED9A-F6326260D1F4}"/>
          </ac:spMkLst>
        </pc:spChg>
      </pc:sldChg>
      <pc:sldChg chg="delSp mod">
        <pc:chgData name="marina milicevic" userId="45c546ad099c9ab6" providerId="LiveId" clId="{A4CA9D6C-47A6-4F2A-A20B-2EE1CAA885AA}" dt="2026-03-02T12:50:38.173" v="451" actId="478"/>
        <pc:sldMkLst>
          <pc:docMk/>
          <pc:sldMk cId="681410044" sldId="301"/>
        </pc:sldMkLst>
        <pc:spChg chg="del">
          <ac:chgData name="marina milicevic" userId="45c546ad099c9ab6" providerId="LiveId" clId="{A4CA9D6C-47A6-4F2A-A20B-2EE1CAA885AA}" dt="2026-03-02T12:50:38.173" v="451" actId="478"/>
          <ac:spMkLst>
            <pc:docMk/>
            <pc:sldMk cId="681410044" sldId="301"/>
            <ac:spMk id="3" creationId="{2A75CE43-041D-E2A4-0008-DD19A0532B9B}"/>
          </ac:spMkLst>
        </pc:spChg>
      </pc:sldChg>
      <pc:sldChg chg="delSp mod">
        <pc:chgData name="marina milicevic" userId="45c546ad099c9ab6" providerId="LiveId" clId="{A4CA9D6C-47A6-4F2A-A20B-2EE1CAA885AA}" dt="2026-03-02T12:50:38.817" v="452" actId="478"/>
        <pc:sldMkLst>
          <pc:docMk/>
          <pc:sldMk cId="578423525" sldId="302"/>
        </pc:sldMkLst>
        <pc:spChg chg="del">
          <ac:chgData name="marina milicevic" userId="45c546ad099c9ab6" providerId="LiveId" clId="{A4CA9D6C-47A6-4F2A-A20B-2EE1CAA885AA}" dt="2026-03-02T12:50:38.817" v="452" actId="478"/>
          <ac:spMkLst>
            <pc:docMk/>
            <pc:sldMk cId="578423525" sldId="302"/>
            <ac:spMk id="3" creationId="{AA7B3A6D-9F04-B90F-F106-C713A70A023D}"/>
          </ac:spMkLst>
        </pc:spChg>
      </pc:sldChg>
      <pc:sldChg chg="delSp mod">
        <pc:chgData name="marina milicevic" userId="45c546ad099c9ab6" providerId="LiveId" clId="{A4CA9D6C-47A6-4F2A-A20B-2EE1CAA885AA}" dt="2026-03-02T12:50:39.857" v="453" actId="478"/>
        <pc:sldMkLst>
          <pc:docMk/>
          <pc:sldMk cId="161372698" sldId="303"/>
        </pc:sldMkLst>
        <pc:spChg chg="del">
          <ac:chgData name="marina milicevic" userId="45c546ad099c9ab6" providerId="LiveId" clId="{A4CA9D6C-47A6-4F2A-A20B-2EE1CAA885AA}" dt="2026-03-02T12:50:39.857" v="453" actId="478"/>
          <ac:spMkLst>
            <pc:docMk/>
            <pc:sldMk cId="161372698" sldId="303"/>
            <ac:spMk id="3" creationId="{1CC71FE8-000B-DB6B-0BB8-454C0329971C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1E79B-0779-4A16-BDFC-23CEA98CE6D5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594B8-A4A2-45E7-AED3-0BF51C91AC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71830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1E79B-0779-4A16-BDFC-23CEA98CE6D5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594B8-A4A2-45E7-AED3-0BF51C91AC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9494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1E79B-0779-4A16-BDFC-23CEA98CE6D5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594B8-A4A2-45E7-AED3-0BF51C91AC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38977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1E79B-0779-4A16-BDFC-23CEA98CE6D5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594B8-A4A2-45E7-AED3-0BF51C91AC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7592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1E79B-0779-4A16-BDFC-23CEA98CE6D5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594B8-A4A2-45E7-AED3-0BF51C91AC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0772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1E79B-0779-4A16-BDFC-23CEA98CE6D5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594B8-A4A2-45E7-AED3-0BF51C91AC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657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1E79B-0779-4A16-BDFC-23CEA98CE6D5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594B8-A4A2-45E7-AED3-0BF51C91AC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0377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1E79B-0779-4A16-BDFC-23CEA98CE6D5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594B8-A4A2-45E7-AED3-0BF51C91AC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9944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1E79B-0779-4A16-BDFC-23CEA98CE6D5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594B8-A4A2-45E7-AED3-0BF51C91AC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72242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1E79B-0779-4A16-BDFC-23CEA98CE6D5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594B8-A4A2-45E7-AED3-0BF51C91AC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7767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1E79B-0779-4A16-BDFC-23CEA98CE6D5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594B8-A4A2-45E7-AED3-0BF51C91AC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4645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91E79B-0779-4A16-BDFC-23CEA98CE6D5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A594B8-A4A2-45E7-AED3-0BF51C91AC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160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4313740" y="1667843"/>
            <a:ext cx="3090911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lion</a:t>
            </a:r>
          </a:p>
        </p:txBody>
      </p:sp>
    </p:spTree>
    <p:extLst>
      <p:ext uri="{BB962C8B-B14F-4D97-AF65-F5344CB8AC3E}">
        <p14:creationId xmlns:p14="http://schemas.microsoft.com/office/powerpoint/2010/main" val="2960602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283382" y="1747366"/>
            <a:ext cx="6423553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dormait</a:t>
            </a:r>
          </a:p>
        </p:txBody>
      </p:sp>
    </p:spTree>
    <p:extLst>
      <p:ext uri="{BB962C8B-B14F-4D97-AF65-F5344CB8AC3E}">
        <p14:creationId xmlns:p14="http://schemas.microsoft.com/office/powerpoint/2010/main" val="2131191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855590" y="1919593"/>
            <a:ext cx="2363596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rat</a:t>
            </a:r>
          </a:p>
        </p:txBody>
      </p:sp>
    </p:spTree>
    <p:extLst>
      <p:ext uri="{BB962C8B-B14F-4D97-AF65-F5344CB8AC3E}">
        <p14:creationId xmlns:p14="http://schemas.microsoft.com/office/powerpoint/2010/main" val="1212741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4678560" y="1956916"/>
            <a:ext cx="3130793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vint</a:t>
            </a:r>
          </a:p>
        </p:txBody>
      </p:sp>
    </p:spTree>
    <p:extLst>
      <p:ext uri="{BB962C8B-B14F-4D97-AF65-F5344CB8AC3E}">
        <p14:creationId xmlns:p14="http://schemas.microsoft.com/office/powerpoint/2010/main" val="741433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684905" y="1836465"/>
            <a:ext cx="6822189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trottiner</a:t>
            </a:r>
          </a:p>
        </p:txBody>
      </p:sp>
    </p:spTree>
    <p:extLst>
      <p:ext uri="{BB962C8B-B14F-4D97-AF65-F5344CB8AC3E}">
        <p14:creationId xmlns:p14="http://schemas.microsoft.com/office/powerpoint/2010/main" val="2622632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764752" y="1854278"/>
            <a:ext cx="4418517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corps</a:t>
            </a:r>
          </a:p>
        </p:txBody>
      </p:sp>
    </p:spTree>
    <p:extLst>
      <p:ext uri="{BB962C8B-B14F-4D97-AF65-F5344CB8AC3E}">
        <p14:creationId xmlns:p14="http://schemas.microsoft.com/office/powerpoint/2010/main" val="922298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292056" y="1750794"/>
            <a:ext cx="9607887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se réveillant</a:t>
            </a:r>
          </a:p>
        </p:txBody>
      </p:sp>
    </p:spTree>
    <p:extLst>
      <p:ext uri="{BB962C8B-B14F-4D97-AF65-F5344CB8AC3E}">
        <p14:creationId xmlns:p14="http://schemas.microsoft.com/office/powerpoint/2010/main" val="1774816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4027965" y="1763305"/>
            <a:ext cx="4136069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saisit</a:t>
            </a:r>
          </a:p>
        </p:txBody>
      </p:sp>
    </p:spTree>
    <p:extLst>
      <p:ext uri="{BB962C8B-B14F-4D97-AF65-F5344CB8AC3E}">
        <p14:creationId xmlns:p14="http://schemas.microsoft.com/office/powerpoint/2010/main" val="2461704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299008" y="1675937"/>
            <a:ext cx="5145961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quand</a:t>
            </a:r>
          </a:p>
        </p:txBody>
      </p:sp>
    </p:spTree>
    <p:extLst>
      <p:ext uri="{BB962C8B-B14F-4D97-AF65-F5344CB8AC3E}">
        <p14:creationId xmlns:p14="http://schemas.microsoft.com/office/powerpoint/2010/main" val="313786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908555" y="1822894"/>
            <a:ext cx="6598538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relâcher</a:t>
            </a:r>
          </a:p>
        </p:txBody>
      </p:sp>
    </p:spTree>
    <p:extLst>
      <p:ext uri="{BB962C8B-B14F-4D97-AF65-F5344CB8AC3E}">
        <p14:creationId xmlns:p14="http://schemas.microsoft.com/office/powerpoint/2010/main" val="3514773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528722" y="1929984"/>
            <a:ext cx="9128589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promettant</a:t>
            </a:r>
          </a:p>
        </p:txBody>
      </p:sp>
    </p:spTree>
    <p:extLst>
      <p:ext uri="{BB962C8B-B14F-4D97-AF65-F5344CB8AC3E}">
        <p14:creationId xmlns:p14="http://schemas.microsoft.com/office/powerpoint/2010/main" val="2605912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886749" y="1891601"/>
            <a:ext cx="5498621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laissait</a:t>
            </a:r>
          </a:p>
        </p:txBody>
      </p:sp>
    </p:spTree>
    <p:extLst>
      <p:ext uri="{BB962C8B-B14F-4D97-AF65-F5344CB8AC3E}">
        <p14:creationId xmlns:p14="http://schemas.microsoft.com/office/powerpoint/2010/main" val="2549650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548425" y="1728951"/>
            <a:ext cx="4554580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payer</a:t>
            </a:r>
          </a:p>
        </p:txBody>
      </p:sp>
    </p:spTree>
    <p:extLst>
      <p:ext uri="{BB962C8B-B14F-4D97-AF65-F5344CB8AC3E}">
        <p14:creationId xmlns:p14="http://schemas.microsoft.com/office/powerpoint/2010/main" val="3886550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547866" y="1886511"/>
            <a:ext cx="5096267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retour</a:t>
            </a:r>
          </a:p>
        </p:txBody>
      </p:sp>
    </p:spTree>
    <p:extLst>
      <p:ext uri="{BB962C8B-B14F-4D97-AF65-F5344CB8AC3E}">
        <p14:creationId xmlns:p14="http://schemas.microsoft.com/office/powerpoint/2010/main" val="974061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4205883" y="1938466"/>
            <a:ext cx="2897203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rire</a:t>
            </a:r>
          </a:p>
        </p:txBody>
      </p:sp>
    </p:spTree>
    <p:extLst>
      <p:ext uri="{BB962C8B-B14F-4D97-AF65-F5344CB8AC3E}">
        <p14:creationId xmlns:p14="http://schemas.microsoft.com/office/powerpoint/2010/main" val="2570524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889306" y="1876122"/>
            <a:ext cx="4413388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laissa</a:t>
            </a:r>
          </a:p>
        </p:txBody>
      </p:sp>
    </p:spTree>
    <p:extLst>
      <p:ext uri="{BB962C8B-B14F-4D97-AF65-F5344CB8AC3E}">
        <p14:creationId xmlns:p14="http://schemas.microsoft.com/office/powerpoint/2010/main" val="3791482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818710" y="1654731"/>
            <a:ext cx="3161443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peu</a:t>
            </a:r>
          </a:p>
        </p:txBody>
      </p:sp>
    </p:spTree>
    <p:extLst>
      <p:ext uri="{BB962C8B-B14F-4D97-AF65-F5344CB8AC3E}">
        <p14:creationId xmlns:p14="http://schemas.microsoft.com/office/powerpoint/2010/main" val="50286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568481" y="1872940"/>
            <a:ext cx="5055038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temps</a:t>
            </a:r>
          </a:p>
        </p:txBody>
      </p:sp>
    </p:spTree>
    <p:extLst>
      <p:ext uri="{BB962C8B-B14F-4D97-AF65-F5344CB8AC3E}">
        <p14:creationId xmlns:p14="http://schemas.microsoft.com/office/powerpoint/2010/main" val="4167490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719188" y="1791297"/>
            <a:ext cx="4469750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après</a:t>
            </a:r>
          </a:p>
        </p:txBody>
      </p:sp>
    </p:spTree>
    <p:extLst>
      <p:ext uri="{BB962C8B-B14F-4D97-AF65-F5344CB8AC3E}">
        <p14:creationId xmlns:p14="http://schemas.microsoft.com/office/powerpoint/2010/main" val="2723238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4119337" y="1884815"/>
            <a:ext cx="3953326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salut</a:t>
            </a:r>
          </a:p>
        </p:txBody>
      </p:sp>
    </p:spTree>
    <p:extLst>
      <p:ext uri="{BB962C8B-B14F-4D97-AF65-F5344CB8AC3E}">
        <p14:creationId xmlns:p14="http://schemas.microsoft.com/office/powerpoint/2010/main" val="188304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201760" y="1833922"/>
            <a:ext cx="7788479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chasseurs</a:t>
            </a:r>
          </a:p>
        </p:txBody>
      </p:sp>
    </p:spTree>
    <p:extLst>
      <p:ext uri="{BB962C8B-B14F-4D97-AF65-F5344CB8AC3E}">
        <p14:creationId xmlns:p14="http://schemas.microsoft.com/office/powerpoint/2010/main" val="1226175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984090" y="1883119"/>
            <a:ext cx="6223820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en effet</a:t>
            </a:r>
          </a:p>
        </p:txBody>
      </p:sp>
    </p:spTree>
    <p:extLst>
      <p:ext uri="{BB962C8B-B14F-4D97-AF65-F5344CB8AC3E}">
        <p14:creationId xmlns:p14="http://schemas.microsoft.com/office/powerpoint/2010/main" val="1654409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424703" y="1836465"/>
            <a:ext cx="5543569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prirent</a:t>
            </a:r>
          </a:p>
        </p:txBody>
      </p:sp>
    </p:spTree>
    <p:extLst>
      <p:ext uri="{BB962C8B-B14F-4D97-AF65-F5344CB8AC3E}">
        <p14:creationId xmlns:p14="http://schemas.microsoft.com/office/powerpoint/2010/main" val="1747179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462937" y="1859368"/>
            <a:ext cx="9266126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attachèrent</a:t>
            </a:r>
          </a:p>
        </p:txBody>
      </p:sp>
    </p:spTree>
    <p:extLst>
      <p:ext uri="{BB962C8B-B14F-4D97-AF65-F5344CB8AC3E}">
        <p14:creationId xmlns:p14="http://schemas.microsoft.com/office/powerpoint/2010/main" val="1486050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902002" y="1765002"/>
            <a:ext cx="4387996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arbre</a:t>
            </a:r>
          </a:p>
        </p:txBody>
      </p:sp>
    </p:spTree>
    <p:extLst>
      <p:ext uri="{BB962C8B-B14F-4D97-AF65-F5344CB8AC3E}">
        <p14:creationId xmlns:p14="http://schemas.microsoft.com/office/powerpoint/2010/main" val="3193478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792613" y="1866790"/>
            <a:ext cx="4606774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corde</a:t>
            </a:r>
          </a:p>
        </p:txBody>
      </p:sp>
    </p:spTree>
    <p:extLst>
      <p:ext uri="{BB962C8B-B14F-4D97-AF65-F5344CB8AC3E}">
        <p14:creationId xmlns:p14="http://schemas.microsoft.com/office/powerpoint/2010/main" val="3600082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949768" y="1889904"/>
            <a:ext cx="8292463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entendant</a:t>
            </a:r>
          </a:p>
        </p:txBody>
      </p:sp>
    </p:spTree>
    <p:extLst>
      <p:ext uri="{BB962C8B-B14F-4D97-AF65-F5344CB8AC3E}">
        <p14:creationId xmlns:p14="http://schemas.microsoft.com/office/powerpoint/2010/main" val="2086503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769048" y="1896420"/>
            <a:ext cx="4653903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gémit</a:t>
            </a:r>
          </a:p>
        </p:txBody>
      </p:sp>
    </p:spTree>
    <p:extLst>
      <p:ext uri="{BB962C8B-B14F-4D97-AF65-F5344CB8AC3E}">
        <p14:creationId xmlns:p14="http://schemas.microsoft.com/office/powerpoint/2010/main" val="2516248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563590" y="1975305"/>
            <a:ext cx="7064819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accourut</a:t>
            </a:r>
          </a:p>
        </p:txBody>
      </p:sp>
    </p:spTree>
    <p:extLst>
      <p:ext uri="{BB962C8B-B14F-4D97-AF65-F5344CB8AC3E}">
        <p14:creationId xmlns:p14="http://schemas.microsoft.com/office/powerpoint/2010/main" val="589639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287603" y="1683937"/>
            <a:ext cx="5616794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rongea</a:t>
            </a:r>
          </a:p>
        </p:txBody>
      </p:sp>
    </p:spTree>
    <p:extLst>
      <p:ext uri="{BB962C8B-B14F-4D97-AF65-F5344CB8AC3E}">
        <p14:creationId xmlns:p14="http://schemas.microsoft.com/office/powerpoint/2010/main" val="4121768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792613" y="1777172"/>
            <a:ext cx="4606774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corde</a:t>
            </a:r>
          </a:p>
        </p:txBody>
      </p:sp>
    </p:spTree>
    <p:extLst>
      <p:ext uri="{BB962C8B-B14F-4D97-AF65-F5344CB8AC3E}">
        <p14:creationId xmlns:p14="http://schemas.microsoft.com/office/powerpoint/2010/main" val="3723969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368811" y="1759429"/>
            <a:ext cx="5454378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délivra</a:t>
            </a:r>
          </a:p>
        </p:txBody>
      </p:sp>
    </p:spTree>
    <p:extLst>
      <p:ext uri="{BB962C8B-B14F-4D97-AF65-F5344CB8AC3E}">
        <p14:creationId xmlns:p14="http://schemas.microsoft.com/office/powerpoint/2010/main" val="186460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045807" y="1799084"/>
            <a:ext cx="6590522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naguère</a:t>
            </a:r>
          </a:p>
        </p:txBody>
      </p:sp>
    </p:spTree>
    <p:extLst>
      <p:ext uri="{BB962C8B-B14F-4D97-AF65-F5344CB8AC3E}">
        <p14:creationId xmlns:p14="http://schemas.microsoft.com/office/powerpoint/2010/main" val="1797019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371603" y="1788693"/>
            <a:ext cx="5713424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moqué</a:t>
            </a:r>
          </a:p>
        </p:txBody>
      </p:sp>
    </p:spTree>
    <p:extLst>
      <p:ext uri="{BB962C8B-B14F-4D97-AF65-F5344CB8AC3E}">
        <p14:creationId xmlns:p14="http://schemas.microsoft.com/office/powerpoint/2010/main" val="949845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572791" y="1902570"/>
            <a:ext cx="7420621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attendais</a:t>
            </a:r>
          </a:p>
        </p:txBody>
      </p:sp>
    </p:spTree>
    <p:extLst>
      <p:ext uri="{BB962C8B-B14F-4D97-AF65-F5344CB8AC3E}">
        <p14:creationId xmlns:p14="http://schemas.microsoft.com/office/powerpoint/2010/main" val="2215405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547866" y="1754763"/>
            <a:ext cx="5096267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retour</a:t>
            </a:r>
          </a:p>
        </p:txBody>
      </p:sp>
    </p:spTree>
    <p:extLst>
      <p:ext uri="{BB962C8B-B14F-4D97-AF65-F5344CB8AC3E}">
        <p14:creationId xmlns:p14="http://schemas.microsoft.com/office/powerpoint/2010/main" val="92156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621566" y="1752430"/>
            <a:ext cx="4637808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sache</a:t>
            </a:r>
          </a:p>
        </p:txBody>
      </p:sp>
    </p:spTree>
    <p:extLst>
      <p:ext uri="{BB962C8B-B14F-4D97-AF65-F5344CB8AC3E}">
        <p14:creationId xmlns:p14="http://schemas.microsoft.com/office/powerpoint/2010/main" val="845924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605729" y="1804385"/>
            <a:ext cx="9225411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maintenant</a:t>
            </a:r>
          </a:p>
        </p:txBody>
      </p:sp>
    </p:spTree>
    <p:extLst>
      <p:ext uri="{BB962C8B-B14F-4D97-AF65-F5344CB8AC3E}">
        <p14:creationId xmlns:p14="http://schemas.microsoft.com/office/powerpoint/2010/main" val="1801159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839563" y="1599747"/>
            <a:ext cx="4060727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aussi</a:t>
            </a:r>
          </a:p>
        </p:txBody>
      </p:sp>
    </p:spTree>
    <p:extLst>
      <p:ext uri="{BB962C8B-B14F-4D97-AF65-F5344CB8AC3E}">
        <p14:creationId xmlns:p14="http://schemas.microsoft.com/office/powerpoint/2010/main" val="269841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595956" y="1715956"/>
            <a:ext cx="5299784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trouve</a:t>
            </a:r>
          </a:p>
        </p:txBody>
      </p:sp>
    </p:spTree>
    <p:extLst>
      <p:ext uri="{BB962C8B-B14F-4D97-AF65-F5344CB8AC3E}">
        <p14:creationId xmlns:p14="http://schemas.microsoft.com/office/powerpoint/2010/main" val="225544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4143069" y="1810322"/>
            <a:ext cx="4063228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fable</a:t>
            </a:r>
          </a:p>
        </p:txBody>
      </p:sp>
    </p:spTree>
    <p:extLst>
      <p:ext uri="{BB962C8B-B14F-4D97-AF65-F5344CB8AC3E}">
        <p14:creationId xmlns:p14="http://schemas.microsoft.com/office/powerpoint/2010/main" val="3136332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C6286D-2358-C882-2B8F-C90FA06A9F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E4FAEC8-756D-09E3-62B9-61004D319ED7}"/>
              </a:ext>
            </a:extLst>
          </p:cNvPr>
          <p:cNvSpPr txBox="1"/>
          <p:nvPr/>
        </p:nvSpPr>
        <p:spPr>
          <a:xfrm>
            <a:off x="1005015" y="1831103"/>
            <a:ext cx="9916369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changement</a:t>
            </a:r>
          </a:p>
        </p:txBody>
      </p:sp>
    </p:spTree>
    <p:extLst>
      <p:ext uri="{BB962C8B-B14F-4D97-AF65-F5344CB8AC3E}">
        <p14:creationId xmlns:p14="http://schemas.microsoft.com/office/powerpoint/2010/main" val="3983887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51698C-FA22-3219-D2ED-96F652DB89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0A03EA0-BCD4-702C-6906-C4B6CA00FAA0}"/>
              </a:ext>
            </a:extLst>
          </p:cNvPr>
          <p:cNvSpPr txBox="1"/>
          <p:nvPr/>
        </p:nvSpPr>
        <p:spPr>
          <a:xfrm>
            <a:off x="3077545" y="1727193"/>
            <a:ext cx="6036909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fortune</a:t>
            </a:r>
          </a:p>
        </p:txBody>
      </p:sp>
    </p:spTree>
    <p:extLst>
      <p:ext uri="{BB962C8B-B14F-4D97-AF65-F5344CB8AC3E}">
        <p14:creationId xmlns:p14="http://schemas.microsoft.com/office/powerpoint/2010/main" val="4107922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270DC-4058-E191-A5AD-399EF7678F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728E7B1-E104-842A-493E-D631BC70D154}"/>
              </a:ext>
            </a:extLst>
          </p:cNvPr>
          <p:cNvSpPr txBox="1"/>
          <p:nvPr/>
        </p:nvSpPr>
        <p:spPr>
          <a:xfrm>
            <a:off x="4199455" y="1716802"/>
            <a:ext cx="3793090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gens</a:t>
            </a:r>
          </a:p>
        </p:txBody>
      </p:sp>
    </p:spTree>
    <p:extLst>
      <p:ext uri="{BB962C8B-B14F-4D97-AF65-F5344CB8AC3E}">
        <p14:creationId xmlns:p14="http://schemas.microsoft.com/office/powerpoint/2010/main" val="681410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769E09-2F49-4216-E2B5-C96FEC5909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1B11929-0204-A3A1-0EF5-3ED6F2F6532E}"/>
              </a:ext>
            </a:extLst>
          </p:cNvPr>
          <p:cNvSpPr txBox="1"/>
          <p:nvPr/>
        </p:nvSpPr>
        <p:spPr>
          <a:xfrm>
            <a:off x="2742454" y="1924621"/>
            <a:ext cx="6707092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puissant</a:t>
            </a:r>
          </a:p>
        </p:txBody>
      </p:sp>
    </p:spTree>
    <p:extLst>
      <p:ext uri="{BB962C8B-B14F-4D97-AF65-F5344CB8AC3E}">
        <p14:creationId xmlns:p14="http://schemas.microsoft.com/office/powerpoint/2010/main" val="578423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24E097-87C0-1378-42CA-AE19CF078D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3904CF5-FC20-E015-B25C-A5E740A8D9C3}"/>
              </a:ext>
            </a:extLst>
          </p:cNvPr>
          <p:cNvSpPr txBox="1"/>
          <p:nvPr/>
        </p:nvSpPr>
        <p:spPr>
          <a:xfrm>
            <a:off x="3158090" y="1883057"/>
            <a:ext cx="5368777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besoin</a:t>
            </a:r>
          </a:p>
        </p:txBody>
      </p:sp>
    </p:spTree>
    <p:extLst>
      <p:ext uri="{BB962C8B-B14F-4D97-AF65-F5344CB8AC3E}">
        <p14:creationId xmlns:p14="http://schemas.microsoft.com/office/powerpoint/2010/main" val="161372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48</Words>
  <Application>Microsoft Office PowerPoint</Application>
  <PresentationFormat>Grand écran</PresentationFormat>
  <Paragraphs>46</Paragraphs>
  <Slides>46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46</vt:i4>
      </vt:variant>
    </vt:vector>
  </HeadingPairs>
  <TitlesOfParts>
    <vt:vector size="50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EDITIS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Maine-Bertin.Florence</dc:creator>
  <cp:lastModifiedBy>marina milicevic</cp:lastModifiedBy>
  <cp:revision>5</cp:revision>
  <dcterms:created xsi:type="dcterms:W3CDTF">2021-09-24T11:47:36Z</dcterms:created>
  <dcterms:modified xsi:type="dcterms:W3CDTF">2026-03-02T12:50:42Z</dcterms:modified>
</cp:coreProperties>
</file>