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3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BBB8"/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0CC35C-5C9F-4CB0-B5E1-01705968547E}" v="222" dt="2026-02-27T10:36:18.9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449" autoAdjust="0"/>
    <p:restoredTop sz="94660"/>
  </p:normalViewPr>
  <p:slideViewPr>
    <p:cSldViewPr snapToGrid="0">
      <p:cViewPr varScale="1">
        <p:scale>
          <a:sx n="74" d="100"/>
          <a:sy n="74" d="100"/>
        </p:scale>
        <p:origin x="1248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na milicevic" userId="45c546ad099c9ab6" providerId="LiveId" clId="{A4CA9D6C-47A6-4F2A-A20B-2EE1CAA885AA}"/>
    <pc:docChg chg="undo custSel delSld modSld">
      <pc:chgData name="marina milicevic" userId="45c546ad099c9ab6" providerId="LiveId" clId="{A4CA9D6C-47A6-4F2A-A20B-2EE1CAA885AA}" dt="2026-03-02T12:45:06.463" v="635" actId="478"/>
      <pc:docMkLst>
        <pc:docMk/>
      </pc:docMkLst>
      <pc:sldChg chg="del">
        <pc:chgData name="marina milicevic" userId="45c546ad099c9ab6" providerId="LiveId" clId="{A4CA9D6C-47A6-4F2A-A20B-2EE1CAA885AA}" dt="2026-03-02T12:44:20.484" v="599" actId="47"/>
        <pc:sldMkLst>
          <pc:docMk/>
          <pc:sldMk cId="1744246173" sldId="256"/>
        </pc:sldMkLst>
      </pc:sldChg>
      <pc:sldChg chg="addSp delSp modSp mod">
        <pc:chgData name="marina milicevic" userId="45c546ad099c9ab6" providerId="LiveId" clId="{A4CA9D6C-47A6-4F2A-A20B-2EE1CAA885AA}" dt="2026-03-02T12:44:25.482" v="600" actId="478"/>
        <pc:sldMkLst>
          <pc:docMk/>
          <pc:sldMk cId="2960602003" sldId="258"/>
        </pc:sldMkLst>
        <pc:spChg chg="mod">
          <ac:chgData name="marina milicevic" userId="45c546ad099c9ab6" providerId="LiveId" clId="{A4CA9D6C-47A6-4F2A-A20B-2EE1CAA885AA}" dt="2026-02-27T10:33:30.136" v="369" actId="1076"/>
          <ac:spMkLst>
            <pc:docMk/>
            <pc:sldMk cId="2960602003" sldId="258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25.482" v="600" actId="478"/>
          <ac:spMkLst>
            <pc:docMk/>
            <pc:sldMk cId="2960602003" sldId="258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2:44:28.956" v="601" actId="478"/>
        <pc:sldMkLst>
          <pc:docMk/>
          <pc:sldMk cId="2131191379" sldId="259"/>
        </pc:sldMkLst>
        <pc:spChg chg="mod">
          <ac:chgData name="marina milicevic" userId="45c546ad099c9ab6" providerId="LiveId" clId="{A4CA9D6C-47A6-4F2A-A20B-2EE1CAA885AA}" dt="2026-02-27T10:33:32.784" v="374" actId="20577"/>
          <ac:spMkLst>
            <pc:docMk/>
            <pc:sldMk cId="2131191379" sldId="259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28.956" v="601" actId="478"/>
          <ac:spMkLst>
            <pc:docMk/>
            <pc:sldMk cId="2131191379" sldId="259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2:44:30.330" v="602" actId="478"/>
        <pc:sldMkLst>
          <pc:docMk/>
          <pc:sldMk cId="1212741460" sldId="260"/>
        </pc:sldMkLst>
        <pc:spChg chg="mod">
          <ac:chgData name="marina milicevic" userId="45c546ad099c9ab6" providerId="LiveId" clId="{A4CA9D6C-47A6-4F2A-A20B-2EE1CAA885AA}" dt="2026-02-27T10:33:41.013" v="384" actId="1076"/>
          <ac:spMkLst>
            <pc:docMk/>
            <pc:sldMk cId="1212741460" sldId="260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30.330" v="602" actId="478"/>
          <ac:spMkLst>
            <pc:docMk/>
            <pc:sldMk cId="1212741460" sldId="260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2:44:31.204" v="603" actId="478"/>
        <pc:sldMkLst>
          <pc:docMk/>
          <pc:sldMk cId="741433925" sldId="261"/>
        </pc:sldMkLst>
        <pc:spChg chg="mod">
          <ac:chgData name="marina milicevic" userId="45c546ad099c9ab6" providerId="LiveId" clId="{A4CA9D6C-47A6-4F2A-A20B-2EE1CAA885AA}" dt="2026-02-27T10:33:45.550" v="391" actId="1076"/>
          <ac:spMkLst>
            <pc:docMk/>
            <pc:sldMk cId="741433925" sldId="261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31.204" v="603" actId="478"/>
          <ac:spMkLst>
            <pc:docMk/>
            <pc:sldMk cId="741433925" sldId="261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2:44:33.472" v="606" actId="478"/>
        <pc:sldMkLst>
          <pc:docMk/>
          <pc:sldMk cId="922298758" sldId="262"/>
        </pc:sldMkLst>
        <pc:spChg chg="mod">
          <ac:chgData name="marina milicevic" userId="45c546ad099c9ab6" providerId="LiveId" clId="{A4CA9D6C-47A6-4F2A-A20B-2EE1CAA885AA}" dt="2026-02-27T10:33:55.591" v="405" actId="1076"/>
          <ac:spMkLst>
            <pc:docMk/>
            <pc:sldMk cId="922298758" sldId="262"/>
            <ac:spMk id="2" creationId="{00000000-0000-0000-0000-000000000000}"/>
          </ac:spMkLst>
        </pc:spChg>
        <pc:spChg chg="del mod">
          <ac:chgData name="marina milicevic" userId="45c546ad099c9ab6" providerId="LiveId" clId="{A4CA9D6C-47A6-4F2A-A20B-2EE1CAA885AA}" dt="2026-03-02T12:44:33.472" v="606" actId="478"/>
          <ac:spMkLst>
            <pc:docMk/>
            <pc:sldMk cId="922298758" sldId="262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2:44:31.986" v="604" actId="478"/>
        <pc:sldMkLst>
          <pc:docMk/>
          <pc:sldMk cId="2622632827" sldId="263"/>
        </pc:sldMkLst>
        <pc:spChg chg="mod">
          <ac:chgData name="marina milicevic" userId="45c546ad099c9ab6" providerId="LiveId" clId="{A4CA9D6C-47A6-4F2A-A20B-2EE1CAA885AA}" dt="2026-02-27T10:33:51.396" v="398" actId="1076"/>
          <ac:spMkLst>
            <pc:docMk/>
            <pc:sldMk cId="2622632827" sldId="263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31.986" v="604" actId="478"/>
          <ac:spMkLst>
            <pc:docMk/>
            <pc:sldMk cId="2622632827" sldId="263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2:44:34.545" v="607" actId="478"/>
        <pc:sldMkLst>
          <pc:docMk/>
          <pc:sldMk cId="1774816724" sldId="264"/>
        </pc:sldMkLst>
        <pc:spChg chg="mod">
          <ac:chgData name="marina milicevic" userId="45c546ad099c9ab6" providerId="LiveId" clId="{A4CA9D6C-47A6-4F2A-A20B-2EE1CAA885AA}" dt="2026-02-27T10:34:01.111" v="411" actId="20577"/>
          <ac:spMkLst>
            <pc:docMk/>
            <pc:sldMk cId="1774816724" sldId="264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34.545" v="607" actId="478"/>
          <ac:spMkLst>
            <pc:docMk/>
            <pc:sldMk cId="1774816724" sldId="264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2:44:35.534" v="608" actId="478"/>
        <pc:sldMkLst>
          <pc:docMk/>
          <pc:sldMk cId="2461704238" sldId="265"/>
        </pc:sldMkLst>
        <pc:spChg chg="mod">
          <ac:chgData name="marina milicevic" userId="45c546ad099c9ab6" providerId="LiveId" clId="{A4CA9D6C-47A6-4F2A-A20B-2EE1CAA885AA}" dt="2026-02-27T10:34:03.718" v="417" actId="20577"/>
          <ac:spMkLst>
            <pc:docMk/>
            <pc:sldMk cId="2461704238" sldId="265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35.534" v="608" actId="478"/>
          <ac:spMkLst>
            <pc:docMk/>
            <pc:sldMk cId="2461704238" sldId="265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2:44:36.445" v="609" actId="478"/>
        <pc:sldMkLst>
          <pc:docMk/>
          <pc:sldMk cId="313786219" sldId="266"/>
        </pc:sldMkLst>
        <pc:spChg chg="mod">
          <ac:chgData name="marina milicevic" userId="45c546ad099c9ab6" providerId="LiveId" clId="{A4CA9D6C-47A6-4F2A-A20B-2EE1CAA885AA}" dt="2026-02-27T10:34:11.623" v="426" actId="1076"/>
          <ac:spMkLst>
            <pc:docMk/>
            <pc:sldMk cId="313786219" sldId="266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36.445" v="609" actId="478"/>
          <ac:spMkLst>
            <pc:docMk/>
            <pc:sldMk cId="313786219" sldId="266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2:44:37.846" v="610" actId="478"/>
        <pc:sldMkLst>
          <pc:docMk/>
          <pc:sldMk cId="3514773688" sldId="267"/>
        </pc:sldMkLst>
        <pc:spChg chg="mod">
          <ac:chgData name="marina milicevic" userId="45c546ad099c9ab6" providerId="LiveId" clId="{A4CA9D6C-47A6-4F2A-A20B-2EE1CAA885AA}" dt="2026-02-27T10:34:14.688" v="433" actId="20577"/>
          <ac:spMkLst>
            <pc:docMk/>
            <pc:sldMk cId="3514773688" sldId="267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37.846" v="610" actId="478"/>
          <ac:spMkLst>
            <pc:docMk/>
            <pc:sldMk cId="3514773688" sldId="267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2:44:38.886" v="611" actId="478"/>
        <pc:sldMkLst>
          <pc:docMk/>
          <pc:sldMk cId="2605912073" sldId="268"/>
        </pc:sldMkLst>
        <pc:spChg chg="mod">
          <ac:chgData name="marina milicevic" userId="45c546ad099c9ab6" providerId="LiveId" clId="{A4CA9D6C-47A6-4F2A-A20B-2EE1CAA885AA}" dt="2026-02-27T10:34:21.176" v="443" actId="1076"/>
          <ac:spMkLst>
            <pc:docMk/>
            <pc:sldMk cId="2605912073" sldId="268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38.886" v="611" actId="478"/>
          <ac:spMkLst>
            <pc:docMk/>
            <pc:sldMk cId="2605912073" sldId="268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2:44:39.869" v="612" actId="478"/>
        <pc:sldMkLst>
          <pc:docMk/>
          <pc:sldMk cId="2549650184" sldId="269"/>
        </pc:sldMkLst>
        <pc:spChg chg="mod">
          <ac:chgData name="marina milicevic" userId="45c546ad099c9ab6" providerId="LiveId" clId="{A4CA9D6C-47A6-4F2A-A20B-2EE1CAA885AA}" dt="2026-02-27T10:34:28.454" v="448" actId="1076"/>
          <ac:spMkLst>
            <pc:docMk/>
            <pc:sldMk cId="2549650184" sldId="269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39.869" v="612" actId="478"/>
          <ac:spMkLst>
            <pc:docMk/>
            <pc:sldMk cId="2549650184" sldId="269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2:44:41.721" v="614" actId="478"/>
        <pc:sldMkLst>
          <pc:docMk/>
          <pc:sldMk cId="3886550090" sldId="270"/>
        </pc:sldMkLst>
        <pc:spChg chg="mod">
          <ac:chgData name="marina milicevic" userId="45c546ad099c9ab6" providerId="LiveId" clId="{A4CA9D6C-47A6-4F2A-A20B-2EE1CAA885AA}" dt="2026-02-27T10:34:31.415" v="456" actId="20577"/>
          <ac:spMkLst>
            <pc:docMk/>
            <pc:sldMk cId="3886550090" sldId="270"/>
            <ac:spMk id="2" creationId="{00000000-0000-0000-0000-000000000000}"/>
          </ac:spMkLst>
        </pc:spChg>
        <pc:spChg chg="del mod">
          <ac:chgData name="marina milicevic" userId="45c546ad099c9ab6" providerId="LiveId" clId="{A4CA9D6C-47A6-4F2A-A20B-2EE1CAA885AA}" dt="2026-03-02T12:44:41.721" v="614" actId="478"/>
          <ac:spMkLst>
            <pc:docMk/>
            <pc:sldMk cId="3886550090" sldId="270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2:44:42.782" v="615" actId="478"/>
        <pc:sldMkLst>
          <pc:docMk/>
          <pc:sldMk cId="974061947" sldId="271"/>
        </pc:sldMkLst>
        <pc:spChg chg="mod">
          <ac:chgData name="marina milicevic" userId="45c546ad099c9ab6" providerId="LiveId" clId="{A4CA9D6C-47A6-4F2A-A20B-2EE1CAA885AA}" dt="2026-02-27T10:34:36.606" v="462" actId="20577"/>
          <ac:spMkLst>
            <pc:docMk/>
            <pc:sldMk cId="974061947" sldId="271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42.782" v="615" actId="478"/>
          <ac:spMkLst>
            <pc:docMk/>
            <pc:sldMk cId="974061947" sldId="271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2:44:44.030" v="616" actId="478"/>
        <pc:sldMkLst>
          <pc:docMk/>
          <pc:sldMk cId="2570524258" sldId="272"/>
        </pc:sldMkLst>
        <pc:spChg chg="mod">
          <ac:chgData name="marina milicevic" userId="45c546ad099c9ab6" providerId="LiveId" clId="{A4CA9D6C-47A6-4F2A-A20B-2EE1CAA885AA}" dt="2026-02-27T10:34:40.382" v="472" actId="20577"/>
          <ac:spMkLst>
            <pc:docMk/>
            <pc:sldMk cId="2570524258" sldId="272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44.030" v="616" actId="478"/>
          <ac:spMkLst>
            <pc:docMk/>
            <pc:sldMk cId="2570524258" sldId="272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2:44:45.100" v="617" actId="478"/>
        <pc:sldMkLst>
          <pc:docMk/>
          <pc:sldMk cId="3791482470" sldId="273"/>
        </pc:sldMkLst>
        <pc:spChg chg="mod">
          <ac:chgData name="marina milicevic" userId="45c546ad099c9ab6" providerId="LiveId" clId="{A4CA9D6C-47A6-4F2A-A20B-2EE1CAA885AA}" dt="2026-02-27T10:34:46.551" v="480" actId="1076"/>
          <ac:spMkLst>
            <pc:docMk/>
            <pc:sldMk cId="3791482470" sldId="273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45.100" v="617" actId="478"/>
          <ac:spMkLst>
            <pc:docMk/>
            <pc:sldMk cId="3791482470" sldId="273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2:44:45.984" v="618" actId="478"/>
        <pc:sldMkLst>
          <pc:docMk/>
          <pc:sldMk cId="50286169" sldId="274"/>
        </pc:sldMkLst>
        <pc:spChg chg="mod">
          <ac:chgData name="marina milicevic" userId="45c546ad099c9ab6" providerId="LiveId" clId="{A4CA9D6C-47A6-4F2A-A20B-2EE1CAA885AA}" dt="2026-02-27T10:34:49.076" v="486" actId="20577"/>
          <ac:spMkLst>
            <pc:docMk/>
            <pc:sldMk cId="50286169" sldId="274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45.984" v="618" actId="478"/>
          <ac:spMkLst>
            <pc:docMk/>
            <pc:sldMk cId="50286169" sldId="274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2:44:46.922" v="619" actId="478"/>
        <pc:sldMkLst>
          <pc:docMk/>
          <pc:sldMk cId="4167490466" sldId="275"/>
        </pc:sldMkLst>
        <pc:spChg chg="mod">
          <ac:chgData name="marina milicevic" userId="45c546ad099c9ab6" providerId="LiveId" clId="{A4CA9D6C-47A6-4F2A-A20B-2EE1CAA885AA}" dt="2026-02-27T10:34:56.822" v="492" actId="1076"/>
          <ac:spMkLst>
            <pc:docMk/>
            <pc:sldMk cId="4167490466" sldId="275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46.922" v="619" actId="478"/>
          <ac:spMkLst>
            <pc:docMk/>
            <pc:sldMk cId="4167490466" sldId="275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2:44:49.353" v="621" actId="478"/>
        <pc:sldMkLst>
          <pc:docMk/>
          <pc:sldMk cId="2723238339" sldId="276"/>
        </pc:sldMkLst>
        <pc:spChg chg="mod">
          <ac:chgData name="marina milicevic" userId="45c546ad099c9ab6" providerId="LiveId" clId="{A4CA9D6C-47A6-4F2A-A20B-2EE1CAA885AA}" dt="2026-02-27T10:34:58.890" v="498" actId="20577"/>
          <ac:spMkLst>
            <pc:docMk/>
            <pc:sldMk cId="2723238339" sldId="276"/>
            <ac:spMk id="2" creationId="{00000000-0000-0000-0000-000000000000}"/>
          </ac:spMkLst>
        </pc:spChg>
        <pc:spChg chg="del mod">
          <ac:chgData name="marina milicevic" userId="45c546ad099c9ab6" providerId="LiveId" clId="{A4CA9D6C-47A6-4F2A-A20B-2EE1CAA885AA}" dt="2026-03-02T12:44:49.353" v="621" actId="478"/>
          <ac:spMkLst>
            <pc:docMk/>
            <pc:sldMk cId="2723238339" sldId="276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2:44:50.999" v="622" actId="478"/>
        <pc:sldMkLst>
          <pc:docMk/>
          <pc:sldMk cId="188304201" sldId="277"/>
        </pc:sldMkLst>
        <pc:spChg chg="mod">
          <ac:chgData name="marina milicevic" userId="45c546ad099c9ab6" providerId="LiveId" clId="{A4CA9D6C-47A6-4F2A-A20B-2EE1CAA885AA}" dt="2026-02-27T10:35:06.158" v="504" actId="20577"/>
          <ac:spMkLst>
            <pc:docMk/>
            <pc:sldMk cId="188304201" sldId="277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50.999" v="622" actId="478"/>
          <ac:spMkLst>
            <pc:docMk/>
            <pc:sldMk cId="188304201" sldId="277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2:44:51.970" v="623" actId="478"/>
        <pc:sldMkLst>
          <pc:docMk/>
          <pc:sldMk cId="1226175689" sldId="278"/>
        </pc:sldMkLst>
        <pc:spChg chg="mod">
          <ac:chgData name="marina milicevic" userId="45c546ad099c9ab6" providerId="LiveId" clId="{A4CA9D6C-47A6-4F2A-A20B-2EE1CAA885AA}" dt="2026-02-27T10:35:09.344" v="511" actId="20577"/>
          <ac:spMkLst>
            <pc:docMk/>
            <pc:sldMk cId="1226175689" sldId="278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51.970" v="623" actId="478"/>
          <ac:spMkLst>
            <pc:docMk/>
            <pc:sldMk cId="1226175689" sldId="278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2:44:53.254" v="624" actId="478"/>
        <pc:sldMkLst>
          <pc:docMk/>
          <pc:sldMk cId="1654409780" sldId="279"/>
        </pc:sldMkLst>
        <pc:spChg chg="mod">
          <ac:chgData name="marina milicevic" userId="45c546ad099c9ab6" providerId="LiveId" clId="{A4CA9D6C-47A6-4F2A-A20B-2EE1CAA885AA}" dt="2026-02-27T10:35:14.914" v="518" actId="20577"/>
          <ac:spMkLst>
            <pc:docMk/>
            <pc:sldMk cId="1654409780" sldId="279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53.254" v="624" actId="478"/>
          <ac:spMkLst>
            <pc:docMk/>
            <pc:sldMk cId="1654409780" sldId="279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2:44:54.274" v="625" actId="478"/>
        <pc:sldMkLst>
          <pc:docMk/>
          <pc:sldMk cId="1747179661" sldId="280"/>
        </pc:sldMkLst>
        <pc:spChg chg="mod">
          <ac:chgData name="marina milicevic" userId="45c546ad099c9ab6" providerId="LiveId" clId="{A4CA9D6C-47A6-4F2A-A20B-2EE1CAA885AA}" dt="2026-02-27T10:35:20.526" v="527" actId="1076"/>
          <ac:spMkLst>
            <pc:docMk/>
            <pc:sldMk cId="1747179661" sldId="280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54.274" v="625" actId="478"/>
          <ac:spMkLst>
            <pc:docMk/>
            <pc:sldMk cId="1747179661" sldId="280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2:44:55.688" v="626" actId="478"/>
        <pc:sldMkLst>
          <pc:docMk/>
          <pc:sldMk cId="1486050467" sldId="281"/>
        </pc:sldMkLst>
        <pc:spChg chg="mod">
          <ac:chgData name="marina milicevic" userId="45c546ad099c9ab6" providerId="LiveId" clId="{A4CA9D6C-47A6-4F2A-A20B-2EE1CAA885AA}" dt="2026-02-27T10:35:25.277" v="533" actId="20577"/>
          <ac:spMkLst>
            <pc:docMk/>
            <pc:sldMk cId="1486050467" sldId="281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55.688" v="626" actId="478"/>
          <ac:spMkLst>
            <pc:docMk/>
            <pc:sldMk cId="1486050467" sldId="281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2:44:56.672" v="627" actId="478"/>
        <pc:sldMkLst>
          <pc:docMk/>
          <pc:sldMk cId="3193478130" sldId="282"/>
        </pc:sldMkLst>
        <pc:spChg chg="mod">
          <ac:chgData name="marina milicevic" userId="45c546ad099c9ab6" providerId="LiveId" clId="{A4CA9D6C-47A6-4F2A-A20B-2EE1CAA885AA}" dt="2026-02-27T10:35:31.506" v="540" actId="1076"/>
          <ac:spMkLst>
            <pc:docMk/>
            <pc:sldMk cId="3193478130" sldId="282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56.672" v="627" actId="478"/>
          <ac:spMkLst>
            <pc:docMk/>
            <pc:sldMk cId="3193478130" sldId="282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2:44:57.669" v="628" actId="478"/>
        <pc:sldMkLst>
          <pc:docMk/>
          <pc:sldMk cId="3600082445" sldId="283"/>
        </pc:sldMkLst>
        <pc:spChg chg="mod">
          <ac:chgData name="marina milicevic" userId="45c546ad099c9ab6" providerId="LiveId" clId="{A4CA9D6C-47A6-4F2A-A20B-2EE1CAA885AA}" dt="2026-02-27T10:35:35.270" v="545" actId="20577"/>
          <ac:spMkLst>
            <pc:docMk/>
            <pc:sldMk cId="3600082445" sldId="283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57.669" v="628" actId="478"/>
          <ac:spMkLst>
            <pc:docMk/>
            <pc:sldMk cId="3600082445" sldId="283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2:44:58.700" v="629" actId="478"/>
        <pc:sldMkLst>
          <pc:docMk/>
          <pc:sldMk cId="2086503446" sldId="284"/>
        </pc:sldMkLst>
        <pc:spChg chg="mod">
          <ac:chgData name="marina milicevic" userId="45c546ad099c9ab6" providerId="LiveId" clId="{A4CA9D6C-47A6-4F2A-A20B-2EE1CAA885AA}" dt="2026-02-27T10:35:45.161" v="553" actId="1076"/>
          <ac:spMkLst>
            <pc:docMk/>
            <pc:sldMk cId="2086503446" sldId="284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4:58.700" v="629" actId="478"/>
          <ac:spMkLst>
            <pc:docMk/>
            <pc:sldMk cId="2086503446" sldId="284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2:45:00.001" v="630" actId="478"/>
        <pc:sldMkLst>
          <pc:docMk/>
          <pc:sldMk cId="2516248866" sldId="285"/>
        </pc:sldMkLst>
        <pc:spChg chg="mod">
          <ac:chgData name="marina milicevic" userId="45c546ad099c9ab6" providerId="LiveId" clId="{A4CA9D6C-47A6-4F2A-A20B-2EE1CAA885AA}" dt="2026-02-27T10:35:54.001" v="567" actId="1076"/>
          <ac:spMkLst>
            <pc:docMk/>
            <pc:sldMk cId="2516248866" sldId="285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5:00.001" v="630" actId="478"/>
          <ac:spMkLst>
            <pc:docMk/>
            <pc:sldMk cId="2516248866" sldId="285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2:45:01.588" v="631" actId="478"/>
        <pc:sldMkLst>
          <pc:docMk/>
          <pc:sldMk cId="589639959" sldId="286"/>
        </pc:sldMkLst>
        <pc:spChg chg="mod">
          <ac:chgData name="marina milicevic" userId="45c546ad099c9ab6" providerId="LiveId" clId="{A4CA9D6C-47A6-4F2A-A20B-2EE1CAA885AA}" dt="2026-02-27T10:36:01.887" v="572" actId="20577"/>
          <ac:spMkLst>
            <pc:docMk/>
            <pc:sldMk cId="589639959" sldId="286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5:01.588" v="631" actId="478"/>
          <ac:spMkLst>
            <pc:docMk/>
            <pc:sldMk cId="589639959" sldId="286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2:45:03.220" v="632" actId="478"/>
        <pc:sldMkLst>
          <pc:docMk/>
          <pc:sldMk cId="4121768524" sldId="287"/>
        </pc:sldMkLst>
        <pc:spChg chg="mod">
          <ac:chgData name="marina milicevic" userId="45c546ad099c9ab6" providerId="LiveId" clId="{A4CA9D6C-47A6-4F2A-A20B-2EE1CAA885AA}" dt="2026-02-27T10:36:05.727" v="579" actId="20577"/>
          <ac:spMkLst>
            <pc:docMk/>
            <pc:sldMk cId="4121768524" sldId="287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5:03.220" v="632" actId="478"/>
          <ac:spMkLst>
            <pc:docMk/>
            <pc:sldMk cId="4121768524" sldId="287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2:45:04.185" v="633" actId="478"/>
        <pc:sldMkLst>
          <pc:docMk/>
          <pc:sldMk cId="3723969955" sldId="288"/>
        </pc:sldMkLst>
        <pc:spChg chg="mod">
          <ac:chgData name="marina milicevic" userId="45c546ad099c9ab6" providerId="LiveId" clId="{A4CA9D6C-47A6-4F2A-A20B-2EE1CAA885AA}" dt="2026-02-27T10:36:12.060" v="585" actId="20577"/>
          <ac:spMkLst>
            <pc:docMk/>
            <pc:sldMk cId="3723969955" sldId="288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5:04.185" v="633" actId="478"/>
          <ac:spMkLst>
            <pc:docMk/>
            <pc:sldMk cId="3723969955" sldId="288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2:45:05.226" v="634" actId="478"/>
        <pc:sldMkLst>
          <pc:docMk/>
          <pc:sldMk cId="186460910" sldId="289"/>
        </pc:sldMkLst>
        <pc:spChg chg="mod">
          <ac:chgData name="marina milicevic" userId="45c546ad099c9ab6" providerId="LiveId" clId="{A4CA9D6C-47A6-4F2A-A20B-2EE1CAA885AA}" dt="2026-02-27T10:36:16.898" v="591" actId="1076"/>
          <ac:spMkLst>
            <pc:docMk/>
            <pc:sldMk cId="186460910" sldId="289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5:05.226" v="634" actId="478"/>
          <ac:spMkLst>
            <pc:docMk/>
            <pc:sldMk cId="186460910" sldId="289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2:45:06.463" v="635" actId="478"/>
        <pc:sldMkLst>
          <pc:docMk/>
          <pc:sldMk cId="1797019673" sldId="290"/>
        </pc:sldMkLst>
        <pc:spChg chg="mod">
          <ac:chgData name="marina milicevic" userId="45c546ad099c9ab6" providerId="LiveId" clId="{A4CA9D6C-47A6-4F2A-A20B-2EE1CAA885AA}" dt="2026-02-27T10:36:18.917" v="598" actId="20577"/>
          <ac:spMkLst>
            <pc:docMk/>
            <pc:sldMk cId="1797019673" sldId="290"/>
            <ac:spMk id="2" creationId="{00000000-0000-0000-0000-000000000000}"/>
          </ac:spMkLst>
        </pc:spChg>
        <pc:spChg chg="del">
          <ac:chgData name="marina milicevic" userId="45c546ad099c9ab6" providerId="LiveId" clId="{A4CA9D6C-47A6-4F2A-A20B-2EE1CAA885AA}" dt="2026-03-02T12:45:06.463" v="635" actId="478"/>
          <ac:spMkLst>
            <pc:docMk/>
            <pc:sldMk cId="1797019673" sldId="290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7183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9494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3897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7592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0772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657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0377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994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7224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7767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4645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160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643468" y="1794267"/>
            <a:ext cx="6729535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pendant</a:t>
            </a:r>
          </a:p>
        </p:txBody>
      </p:sp>
    </p:spTree>
    <p:extLst>
      <p:ext uri="{BB962C8B-B14F-4D97-AF65-F5344CB8AC3E}">
        <p14:creationId xmlns:p14="http://schemas.microsoft.com/office/powerpoint/2010/main" val="2960602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969182" y="1956916"/>
            <a:ext cx="5055038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temps</a:t>
            </a:r>
          </a:p>
        </p:txBody>
      </p:sp>
    </p:spTree>
    <p:extLst>
      <p:ext uri="{BB962C8B-B14F-4D97-AF65-F5344CB8AC3E}">
        <p14:creationId xmlns:p14="http://schemas.microsoft.com/office/powerpoint/2010/main" val="2131191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877009" y="1857730"/>
            <a:ext cx="6437981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appelée</a:t>
            </a:r>
          </a:p>
        </p:txBody>
      </p:sp>
    </p:spTree>
    <p:extLst>
      <p:ext uri="{BB962C8B-B14F-4D97-AF65-F5344CB8AC3E}">
        <p14:creationId xmlns:p14="http://schemas.microsoft.com/office/powerpoint/2010/main" val="1212741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381154" y="1925744"/>
            <a:ext cx="5429692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boucle</a:t>
            </a:r>
          </a:p>
        </p:txBody>
      </p:sp>
    </p:spTree>
    <p:extLst>
      <p:ext uri="{BB962C8B-B14F-4D97-AF65-F5344CB8AC3E}">
        <p14:creationId xmlns:p14="http://schemas.microsoft.com/office/powerpoint/2010/main" val="741433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439954" y="1929984"/>
            <a:ext cx="4649734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arriva</a:t>
            </a:r>
          </a:p>
        </p:txBody>
      </p:sp>
    </p:spTree>
    <p:extLst>
      <p:ext uri="{BB962C8B-B14F-4D97-AF65-F5344CB8AC3E}">
        <p14:creationId xmlns:p14="http://schemas.microsoft.com/office/powerpoint/2010/main" val="2622632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374261" y="1926945"/>
            <a:ext cx="5443478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hasard</a:t>
            </a:r>
          </a:p>
        </p:txBody>
      </p:sp>
    </p:spTree>
    <p:extLst>
      <p:ext uri="{BB962C8B-B14F-4D97-AF65-F5344CB8AC3E}">
        <p14:creationId xmlns:p14="http://schemas.microsoft.com/office/powerpoint/2010/main" val="922298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368977" y="1667666"/>
            <a:ext cx="5541069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devant</a:t>
            </a:r>
          </a:p>
        </p:txBody>
      </p:sp>
    </p:spTree>
    <p:extLst>
      <p:ext uri="{BB962C8B-B14F-4D97-AF65-F5344CB8AC3E}">
        <p14:creationId xmlns:p14="http://schemas.microsoft.com/office/powerpoint/2010/main" val="1774816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921413" y="1695658"/>
            <a:ext cx="5860900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maison</a:t>
            </a:r>
          </a:p>
        </p:txBody>
      </p:sp>
    </p:spTree>
    <p:extLst>
      <p:ext uri="{BB962C8B-B14F-4D97-AF65-F5344CB8AC3E}">
        <p14:creationId xmlns:p14="http://schemas.microsoft.com/office/powerpoint/2010/main" val="2461704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95003" y="1928366"/>
            <a:ext cx="6793848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curieuse</a:t>
            </a:r>
          </a:p>
        </p:txBody>
      </p:sp>
    </p:spTree>
    <p:extLst>
      <p:ext uri="{BB962C8B-B14F-4D97-AF65-F5344CB8AC3E}">
        <p14:creationId xmlns:p14="http://schemas.microsoft.com/office/powerpoint/2010/main" val="313786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434854" y="1939951"/>
            <a:ext cx="6153416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regarda</a:t>
            </a:r>
          </a:p>
        </p:txBody>
      </p:sp>
    </p:spTree>
    <p:extLst>
      <p:ext uri="{BB962C8B-B14F-4D97-AF65-F5344CB8AC3E}">
        <p14:creationId xmlns:p14="http://schemas.microsoft.com/office/powerpoint/2010/main" val="3514773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154457" y="1846857"/>
            <a:ext cx="5883085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fenêtre</a:t>
            </a:r>
          </a:p>
        </p:txBody>
      </p:sp>
    </p:spTree>
    <p:extLst>
      <p:ext uri="{BB962C8B-B14F-4D97-AF65-F5344CB8AC3E}">
        <p14:creationId xmlns:p14="http://schemas.microsoft.com/office/powerpoint/2010/main" val="2605912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349624" y="1846856"/>
            <a:ext cx="3492751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trou</a:t>
            </a:r>
          </a:p>
        </p:txBody>
      </p:sp>
    </p:spTree>
    <p:extLst>
      <p:ext uri="{BB962C8B-B14F-4D97-AF65-F5344CB8AC3E}">
        <p14:creationId xmlns:p14="http://schemas.microsoft.com/office/powerpoint/2010/main" val="2549650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233902" y="1649429"/>
            <a:ext cx="5845126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serrure</a:t>
            </a:r>
          </a:p>
        </p:txBody>
      </p:sp>
    </p:spTree>
    <p:extLst>
      <p:ext uri="{BB962C8B-B14F-4D97-AF65-F5344CB8AC3E}">
        <p14:creationId xmlns:p14="http://schemas.microsoft.com/office/powerpoint/2010/main" val="3886550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418792" y="1888420"/>
            <a:ext cx="5439566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voyant</a:t>
            </a:r>
          </a:p>
        </p:txBody>
      </p:sp>
    </p:spTree>
    <p:extLst>
      <p:ext uri="{BB962C8B-B14F-4D97-AF65-F5344CB8AC3E}">
        <p14:creationId xmlns:p14="http://schemas.microsoft.com/office/powerpoint/2010/main" val="974061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20534" y="2080970"/>
            <a:ext cx="7531998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personne</a:t>
            </a:r>
          </a:p>
        </p:txBody>
      </p:sp>
    </p:spTree>
    <p:extLst>
      <p:ext uri="{BB962C8B-B14F-4D97-AF65-F5344CB8AC3E}">
        <p14:creationId xmlns:p14="http://schemas.microsoft.com/office/powerpoint/2010/main" val="2570524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302918" y="1986392"/>
            <a:ext cx="6111930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souleva</a:t>
            </a:r>
          </a:p>
        </p:txBody>
      </p:sp>
    </p:spTree>
    <p:extLst>
      <p:ext uri="{BB962C8B-B14F-4D97-AF65-F5344CB8AC3E}">
        <p14:creationId xmlns:p14="http://schemas.microsoft.com/office/powerpoint/2010/main" val="3791482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049332" y="1831376"/>
            <a:ext cx="5251053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loquet</a:t>
            </a:r>
          </a:p>
        </p:txBody>
      </p:sp>
    </p:spTree>
    <p:extLst>
      <p:ext uri="{BB962C8B-B14F-4D97-AF65-F5344CB8AC3E}">
        <p14:creationId xmlns:p14="http://schemas.microsoft.com/office/powerpoint/2010/main" val="50286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472257" y="1893722"/>
            <a:ext cx="4460067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porte</a:t>
            </a:r>
          </a:p>
        </p:txBody>
      </p:sp>
    </p:spTree>
    <p:extLst>
      <p:ext uri="{BB962C8B-B14F-4D97-AF65-F5344CB8AC3E}">
        <p14:creationId xmlns:p14="http://schemas.microsoft.com/office/powerpoint/2010/main" val="4167490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935391" y="1749734"/>
            <a:ext cx="5801781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fermée</a:t>
            </a:r>
          </a:p>
        </p:txBody>
      </p:sp>
    </p:spTree>
    <p:extLst>
      <p:ext uri="{BB962C8B-B14F-4D97-AF65-F5344CB8AC3E}">
        <p14:creationId xmlns:p14="http://schemas.microsoft.com/office/powerpoint/2010/main" val="2723238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784006" y="1884815"/>
            <a:ext cx="4833374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ouvrit</a:t>
            </a:r>
          </a:p>
        </p:txBody>
      </p:sp>
    </p:spTree>
    <p:extLst>
      <p:ext uri="{BB962C8B-B14F-4D97-AF65-F5344CB8AC3E}">
        <p14:creationId xmlns:p14="http://schemas.microsoft.com/office/powerpoint/2010/main" val="188304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486952" y="1869335"/>
            <a:ext cx="4330481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entra</a:t>
            </a:r>
          </a:p>
        </p:txBody>
      </p:sp>
    </p:spTree>
    <p:extLst>
      <p:ext uri="{BB962C8B-B14F-4D97-AF65-F5344CB8AC3E}">
        <p14:creationId xmlns:p14="http://schemas.microsoft.com/office/powerpoint/2010/main" val="1226175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143555" y="1914292"/>
            <a:ext cx="5966954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remplis</a:t>
            </a:r>
          </a:p>
        </p:txBody>
      </p:sp>
    </p:spTree>
    <p:extLst>
      <p:ext uri="{BB962C8B-B14F-4D97-AF65-F5344CB8AC3E}">
        <p14:creationId xmlns:p14="http://schemas.microsoft.com/office/powerpoint/2010/main" val="1654409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227275" y="1888420"/>
            <a:ext cx="5939446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bouillie</a:t>
            </a:r>
          </a:p>
        </p:txBody>
      </p:sp>
    </p:spTree>
    <p:extLst>
      <p:ext uri="{BB962C8B-B14F-4D97-AF65-F5344CB8AC3E}">
        <p14:creationId xmlns:p14="http://schemas.microsoft.com/office/powerpoint/2010/main" val="1747179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374261" y="1973669"/>
            <a:ext cx="5255157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trouva</a:t>
            </a:r>
          </a:p>
        </p:txBody>
      </p:sp>
    </p:spTree>
    <p:extLst>
      <p:ext uri="{BB962C8B-B14F-4D97-AF65-F5344CB8AC3E}">
        <p14:creationId xmlns:p14="http://schemas.microsoft.com/office/powerpoint/2010/main" val="1486050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029923" y="1900084"/>
            <a:ext cx="5905784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chaude</a:t>
            </a:r>
          </a:p>
        </p:txBody>
      </p:sp>
    </p:spTree>
    <p:extLst>
      <p:ext uri="{BB962C8B-B14F-4D97-AF65-F5344CB8AC3E}">
        <p14:creationId xmlns:p14="http://schemas.microsoft.com/office/powerpoint/2010/main" val="3193478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289430" y="1877180"/>
            <a:ext cx="4644477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goûta</a:t>
            </a:r>
          </a:p>
        </p:txBody>
      </p:sp>
    </p:spTree>
    <p:extLst>
      <p:ext uri="{BB962C8B-B14F-4D97-AF65-F5344CB8AC3E}">
        <p14:creationId xmlns:p14="http://schemas.microsoft.com/office/powerpoint/2010/main" val="3600082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054691" y="1908354"/>
            <a:ext cx="5540171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moyen</a:t>
            </a:r>
          </a:p>
        </p:txBody>
      </p:sp>
    </p:spTree>
    <p:extLst>
      <p:ext uri="{BB962C8B-B14F-4D97-AF65-F5344CB8AC3E}">
        <p14:creationId xmlns:p14="http://schemas.microsoft.com/office/powerpoint/2010/main" val="2086503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891756" y="1861428"/>
            <a:ext cx="6133859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d’abord</a:t>
            </a:r>
          </a:p>
        </p:txBody>
      </p:sp>
    </p:spTree>
    <p:extLst>
      <p:ext uri="{BB962C8B-B14F-4D97-AF65-F5344CB8AC3E}">
        <p14:creationId xmlns:p14="http://schemas.microsoft.com/office/powerpoint/2010/main" val="2516248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232075" y="1830257"/>
            <a:ext cx="6027676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comme</a:t>
            </a:r>
          </a:p>
        </p:txBody>
      </p:sp>
    </p:spTree>
    <p:extLst>
      <p:ext uri="{BB962C8B-B14F-4D97-AF65-F5344CB8AC3E}">
        <p14:creationId xmlns:p14="http://schemas.microsoft.com/office/powerpoint/2010/main" val="589639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929253" y="1830257"/>
            <a:ext cx="4544129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fallait</a:t>
            </a:r>
          </a:p>
        </p:txBody>
      </p:sp>
    </p:spTree>
    <p:extLst>
      <p:ext uri="{BB962C8B-B14F-4D97-AF65-F5344CB8AC3E}">
        <p14:creationId xmlns:p14="http://schemas.microsoft.com/office/powerpoint/2010/main" val="4121768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789445" y="1822199"/>
            <a:ext cx="6422014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mangea</a:t>
            </a:r>
          </a:p>
        </p:txBody>
      </p:sp>
    </p:spTree>
    <p:extLst>
      <p:ext uri="{BB962C8B-B14F-4D97-AF65-F5344CB8AC3E}">
        <p14:creationId xmlns:p14="http://schemas.microsoft.com/office/powerpoint/2010/main" val="3723969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659521" y="2006903"/>
            <a:ext cx="4415632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toute</a:t>
            </a:r>
          </a:p>
        </p:txBody>
      </p:sp>
    </p:spTree>
    <p:extLst>
      <p:ext uri="{BB962C8B-B14F-4D97-AF65-F5344CB8AC3E}">
        <p14:creationId xmlns:p14="http://schemas.microsoft.com/office/powerpoint/2010/main" val="186460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6748" y="2006903"/>
            <a:ext cx="5777607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/>
              <a:t>entière</a:t>
            </a:r>
            <a:endParaRPr lang="fr-FR" sz="15000" dirty="0"/>
          </a:p>
        </p:txBody>
      </p:sp>
    </p:spTree>
    <p:extLst>
      <p:ext uri="{BB962C8B-B14F-4D97-AF65-F5344CB8AC3E}">
        <p14:creationId xmlns:p14="http://schemas.microsoft.com/office/powerpoint/2010/main" val="1797019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33</Words>
  <Application>Microsoft Office PowerPoint</Application>
  <PresentationFormat>Grand écran</PresentationFormat>
  <Paragraphs>33</Paragraphs>
  <Slides>33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33</vt:i4>
      </vt:variant>
    </vt:vector>
  </HeadingPairs>
  <TitlesOfParts>
    <vt:vector size="37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EDITIS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Maine-Bertin.Florence</dc:creator>
  <cp:lastModifiedBy>marina milicevic</cp:lastModifiedBy>
  <cp:revision>5</cp:revision>
  <dcterms:created xsi:type="dcterms:W3CDTF">2021-09-24T11:47:36Z</dcterms:created>
  <dcterms:modified xsi:type="dcterms:W3CDTF">2026-03-02T12:45:09Z</dcterms:modified>
</cp:coreProperties>
</file>