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BB8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76615-4E86-4978-8872-904527CEE9D9}" v="271" dt="2026-03-02T13:06:15.4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A4CA9D6C-47A6-4F2A-A20B-2EE1CAA885AA}"/>
    <pc:docChg chg="undo custSel delSld modSld">
      <pc:chgData name="marina milicevic" userId="45c546ad099c9ab6" providerId="LiveId" clId="{A4CA9D6C-47A6-4F2A-A20B-2EE1CAA885AA}" dt="2026-03-02T13:06:20.321" v="928" actId="47"/>
      <pc:docMkLst>
        <pc:docMk/>
      </pc:docMkLst>
      <pc:sldChg chg="del">
        <pc:chgData name="marina milicevic" userId="45c546ad099c9ab6" providerId="LiveId" clId="{A4CA9D6C-47A6-4F2A-A20B-2EE1CAA885AA}" dt="2026-03-02T12:44:20.484" v="599" actId="47"/>
        <pc:sldMkLst>
          <pc:docMk/>
          <pc:sldMk cId="1744246173" sldId="256"/>
        </pc:sldMkLst>
      </pc:sldChg>
      <pc:sldChg chg="addSp delSp modSp mod">
        <pc:chgData name="marina milicevic" userId="45c546ad099c9ab6" providerId="LiveId" clId="{A4CA9D6C-47A6-4F2A-A20B-2EE1CAA885AA}" dt="2026-03-02T13:02:11.248" v="643" actId="1076"/>
        <pc:sldMkLst>
          <pc:docMk/>
          <pc:sldMk cId="2960602003" sldId="258"/>
        </pc:sldMkLst>
        <pc:spChg chg="mod">
          <ac:chgData name="marina milicevic" userId="45c546ad099c9ab6" providerId="LiveId" clId="{A4CA9D6C-47A6-4F2A-A20B-2EE1CAA885AA}" dt="2026-03-02T13:02:11.248" v="643" actId="1076"/>
          <ac:spMkLst>
            <pc:docMk/>
            <pc:sldMk cId="2960602003" sldId="25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25.482" v="600" actId="478"/>
          <ac:spMkLst>
            <pc:docMk/>
            <pc:sldMk cId="2960602003" sldId="25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2:15.882" v="650" actId="20577"/>
        <pc:sldMkLst>
          <pc:docMk/>
          <pc:sldMk cId="2131191379" sldId="259"/>
        </pc:sldMkLst>
        <pc:spChg chg="mod">
          <ac:chgData name="marina milicevic" userId="45c546ad099c9ab6" providerId="LiveId" clId="{A4CA9D6C-47A6-4F2A-A20B-2EE1CAA885AA}" dt="2026-03-02T13:02:15.882" v="650" actId="20577"/>
          <ac:spMkLst>
            <pc:docMk/>
            <pc:sldMk cId="2131191379" sldId="25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28.956" v="601" actId="478"/>
          <ac:spMkLst>
            <pc:docMk/>
            <pc:sldMk cId="2131191379" sldId="25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2:26.321" v="668" actId="1076"/>
        <pc:sldMkLst>
          <pc:docMk/>
          <pc:sldMk cId="1212741460" sldId="260"/>
        </pc:sldMkLst>
        <pc:spChg chg="mod">
          <ac:chgData name="marina milicevic" userId="45c546ad099c9ab6" providerId="LiveId" clId="{A4CA9D6C-47A6-4F2A-A20B-2EE1CAA885AA}" dt="2026-03-02T13:02:26.321" v="668" actId="1076"/>
          <ac:spMkLst>
            <pc:docMk/>
            <pc:sldMk cId="1212741460" sldId="260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0.330" v="602" actId="478"/>
          <ac:spMkLst>
            <pc:docMk/>
            <pc:sldMk cId="1212741460" sldId="26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2:31.971" v="674" actId="20577"/>
        <pc:sldMkLst>
          <pc:docMk/>
          <pc:sldMk cId="741433925" sldId="261"/>
        </pc:sldMkLst>
        <pc:spChg chg="mod">
          <ac:chgData name="marina milicevic" userId="45c546ad099c9ab6" providerId="LiveId" clId="{A4CA9D6C-47A6-4F2A-A20B-2EE1CAA885AA}" dt="2026-03-02T13:02:31.971" v="674" actId="20577"/>
          <ac:spMkLst>
            <pc:docMk/>
            <pc:sldMk cId="741433925" sldId="261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1.204" v="603" actId="478"/>
          <ac:spMkLst>
            <pc:docMk/>
            <pc:sldMk cId="741433925" sldId="261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2:52.166" v="697" actId="1076"/>
        <pc:sldMkLst>
          <pc:docMk/>
          <pc:sldMk cId="922298758" sldId="262"/>
        </pc:sldMkLst>
        <pc:spChg chg="mod">
          <ac:chgData name="marina milicevic" userId="45c546ad099c9ab6" providerId="LiveId" clId="{A4CA9D6C-47A6-4F2A-A20B-2EE1CAA885AA}" dt="2026-03-02T13:02:52.166" v="697" actId="1076"/>
          <ac:spMkLst>
            <pc:docMk/>
            <pc:sldMk cId="922298758" sldId="262"/>
            <ac:spMk id="2" creationId="{00000000-0000-0000-0000-000000000000}"/>
          </ac:spMkLst>
        </pc:spChg>
        <pc:spChg chg="del mod">
          <ac:chgData name="marina milicevic" userId="45c546ad099c9ab6" providerId="LiveId" clId="{A4CA9D6C-47A6-4F2A-A20B-2EE1CAA885AA}" dt="2026-03-02T12:44:33.472" v="606" actId="478"/>
          <ac:spMkLst>
            <pc:docMk/>
            <pc:sldMk cId="922298758" sldId="262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2:41.218" v="684" actId="1076"/>
        <pc:sldMkLst>
          <pc:docMk/>
          <pc:sldMk cId="2622632827" sldId="263"/>
        </pc:sldMkLst>
        <pc:spChg chg="mod">
          <ac:chgData name="marina milicevic" userId="45c546ad099c9ab6" providerId="LiveId" clId="{A4CA9D6C-47A6-4F2A-A20B-2EE1CAA885AA}" dt="2026-03-02T13:02:41.218" v="684" actId="1076"/>
          <ac:spMkLst>
            <pc:docMk/>
            <pc:sldMk cId="2622632827" sldId="263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1.986" v="604" actId="478"/>
          <ac:spMkLst>
            <pc:docMk/>
            <pc:sldMk cId="2622632827" sldId="26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3:03.272" v="708" actId="1076"/>
        <pc:sldMkLst>
          <pc:docMk/>
          <pc:sldMk cId="1774816724" sldId="264"/>
        </pc:sldMkLst>
        <pc:spChg chg="mod">
          <ac:chgData name="marina milicevic" userId="45c546ad099c9ab6" providerId="LiveId" clId="{A4CA9D6C-47A6-4F2A-A20B-2EE1CAA885AA}" dt="2026-03-02T13:03:03.272" v="708" actId="1076"/>
          <ac:spMkLst>
            <pc:docMk/>
            <pc:sldMk cId="1774816724" sldId="264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4.545" v="607" actId="478"/>
          <ac:spMkLst>
            <pc:docMk/>
            <pc:sldMk cId="1774816724" sldId="264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3:12.612" v="718" actId="1076"/>
        <pc:sldMkLst>
          <pc:docMk/>
          <pc:sldMk cId="2461704238" sldId="265"/>
        </pc:sldMkLst>
        <pc:spChg chg="mod">
          <ac:chgData name="marina milicevic" userId="45c546ad099c9ab6" providerId="LiveId" clId="{A4CA9D6C-47A6-4F2A-A20B-2EE1CAA885AA}" dt="2026-03-02T13:03:12.612" v="718" actId="1076"/>
          <ac:spMkLst>
            <pc:docMk/>
            <pc:sldMk cId="2461704238" sldId="265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5.534" v="608" actId="478"/>
          <ac:spMkLst>
            <pc:docMk/>
            <pc:sldMk cId="2461704238" sldId="26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3:15.983" v="727" actId="20577"/>
        <pc:sldMkLst>
          <pc:docMk/>
          <pc:sldMk cId="313786219" sldId="266"/>
        </pc:sldMkLst>
        <pc:spChg chg="mod">
          <ac:chgData name="marina milicevic" userId="45c546ad099c9ab6" providerId="LiveId" clId="{A4CA9D6C-47A6-4F2A-A20B-2EE1CAA885AA}" dt="2026-03-02T13:03:15.983" v="727" actId="20577"/>
          <ac:spMkLst>
            <pc:docMk/>
            <pc:sldMk cId="313786219" sldId="266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6.445" v="609" actId="478"/>
          <ac:spMkLst>
            <pc:docMk/>
            <pc:sldMk cId="313786219" sldId="266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3:23.387" v="733" actId="20577"/>
        <pc:sldMkLst>
          <pc:docMk/>
          <pc:sldMk cId="3514773688" sldId="267"/>
        </pc:sldMkLst>
        <pc:spChg chg="mod">
          <ac:chgData name="marina milicevic" userId="45c546ad099c9ab6" providerId="LiveId" clId="{A4CA9D6C-47A6-4F2A-A20B-2EE1CAA885AA}" dt="2026-03-02T13:03:23.387" v="733" actId="20577"/>
          <ac:spMkLst>
            <pc:docMk/>
            <pc:sldMk cId="3514773688" sldId="267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7.846" v="610" actId="478"/>
          <ac:spMkLst>
            <pc:docMk/>
            <pc:sldMk cId="3514773688" sldId="26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3:30.121" v="738" actId="1076"/>
        <pc:sldMkLst>
          <pc:docMk/>
          <pc:sldMk cId="2605912073" sldId="268"/>
        </pc:sldMkLst>
        <pc:spChg chg="mod">
          <ac:chgData name="marina milicevic" userId="45c546ad099c9ab6" providerId="LiveId" clId="{A4CA9D6C-47A6-4F2A-A20B-2EE1CAA885AA}" dt="2026-03-02T13:03:30.121" v="738" actId="1076"/>
          <ac:spMkLst>
            <pc:docMk/>
            <pc:sldMk cId="2605912073" sldId="26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8.886" v="611" actId="478"/>
          <ac:spMkLst>
            <pc:docMk/>
            <pc:sldMk cId="2605912073" sldId="26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3:40.743" v="746" actId="1076"/>
        <pc:sldMkLst>
          <pc:docMk/>
          <pc:sldMk cId="2549650184" sldId="269"/>
        </pc:sldMkLst>
        <pc:spChg chg="mod">
          <ac:chgData name="marina milicevic" userId="45c546ad099c9ab6" providerId="LiveId" clId="{A4CA9D6C-47A6-4F2A-A20B-2EE1CAA885AA}" dt="2026-03-02T13:03:40.743" v="746" actId="1076"/>
          <ac:spMkLst>
            <pc:docMk/>
            <pc:sldMk cId="2549650184" sldId="26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9.869" v="612" actId="478"/>
          <ac:spMkLst>
            <pc:docMk/>
            <pc:sldMk cId="2549650184" sldId="26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3:47.283" v="754" actId="1076"/>
        <pc:sldMkLst>
          <pc:docMk/>
          <pc:sldMk cId="3886550090" sldId="270"/>
        </pc:sldMkLst>
        <pc:spChg chg="mod">
          <ac:chgData name="marina milicevic" userId="45c546ad099c9ab6" providerId="LiveId" clId="{A4CA9D6C-47A6-4F2A-A20B-2EE1CAA885AA}" dt="2026-03-02T13:03:47.283" v="754" actId="1076"/>
          <ac:spMkLst>
            <pc:docMk/>
            <pc:sldMk cId="3886550090" sldId="270"/>
            <ac:spMk id="2" creationId="{00000000-0000-0000-0000-000000000000}"/>
          </ac:spMkLst>
        </pc:spChg>
        <pc:spChg chg="del mod">
          <ac:chgData name="marina milicevic" userId="45c546ad099c9ab6" providerId="LiveId" clId="{A4CA9D6C-47A6-4F2A-A20B-2EE1CAA885AA}" dt="2026-03-02T12:44:41.721" v="614" actId="478"/>
          <ac:spMkLst>
            <pc:docMk/>
            <pc:sldMk cId="3886550090" sldId="27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3:51.976" v="760" actId="1076"/>
        <pc:sldMkLst>
          <pc:docMk/>
          <pc:sldMk cId="974061947" sldId="271"/>
        </pc:sldMkLst>
        <pc:spChg chg="mod">
          <ac:chgData name="marina milicevic" userId="45c546ad099c9ab6" providerId="LiveId" clId="{A4CA9D6C-47A6-4F2A-A20B-2EE1CAA885AA}" dt="2026-03-02T13:03:51.976" v="760" actId="1076"/>
          <ac:spMkLst>
            <pc:docMk/>
            <pc:sldMk cId="974061947" sldId="271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2.782" v="615" actId="478"/>
          <ac:spMkLst>
            <pc:docMk/>
            <pc:sldMk cId="974061947" sldId="271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3:57.985" v="767" actId="20577"/>
        <pc:sldMkLst>
          <pc:docMk/>
          <pc:sldMk cId="2570524258" sldId="272"/>
        </pc:sldMkLst>
        <pc:spChg chg="mod">
          <ac:chgData name="marina milicevic" userId="45c546ad099c9ab6" providerId="LiveId" clId="{A4CA9D6C-47A6-4F2A-A20B-2EE1CAA885AA}" dt="2026-03-02T13:03:57.985" v="767" actId="20577"/>
          <ac:spMkLst>
            <pc:docMk/>
            <pc:sldMk cId="2570524258" sldId="272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4.030" v="616" actId="478"/>
          <ac:spMkLst>
            <pc:docMk/>
            <pc:sldMk cId="2570524258" sldId="272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4:04.767" v="776" actId="20577"/>
        <pc:sldMkLst>
          <pc:docMk/>
          <pc:sldMk cId="3791482470" sldId="273"/>
        </pc:sldMkLst>
        <pc:spChg chg="mod">
          <ac:chgData name="marina milicevic" userId="45c546ad099c9ab6" providerId="LiveId" clId="{A4CA9D6C-47A6-4F2A-A20B-2EE1CAA885AA}" dt="2026-03-02T13:04:04.767" v="776" actId="20577"/>
          <ac:spMkLst>
            <pc:docMk/>
            <pc:sldMk cId="3791482470" sldId="273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5.100" v="617" actId="478"/>
          <ac:spMkLst>
            <pc:docMk/>
            <pc:sldMk cId="3791482470" sldId="27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4:15.838" v="788" actId="1076"/>
        <pc:sldMkLst>
          <pc:docMk/>
          <pc:sldMk cId="50286169" sldId="274"/>
        </pc:sldMkLst>
        <pc:spChg chg="mod">
          <ac:chgData name="marina milicevic" userId="45c546ad099c9ab6" providerId="LiveId" clId="{A4CA9D6C-47A6-4F2A-A20B-2EE1CAA885AA}" dt="2026-03-02T13:04:15.838" v="788" actId="1076"/>
          <ac:spMkLst>
            <pc:docMk/>
            <pc:sldMk cId="50286169" sldId="274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5.984" v="618" actId="478"/>
          <ac:spMkLst>
            <pc:docMk/>
            <pc:sldMk cId="50286169" sldId="274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4:29.203" v="794" actId="1076"/>
        <pc:sldMkLst>
          <pc:docMk/>
          <pc:sldMk cId="4167490466" sldId="275"/>
        </pc:sldMkLst>
        <pc:spChg chg="mod">
          <ac:chgData name="marina milicevic" userId="45c546ad099c9ab6" providerId="LiveId" clId="{A4CA9D6C-47A6-4F2A-A20B-2EE1CAA885AA}" dt="2026-03-02T13:04:29.203" v="794" actId="1076"/>
          <ac:spMkLst>
            <pc:docMk/>
            <pc:sldMk cId="4167490466" sldId="275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6.922" v="619" actId="478"/>
          <ac:spMkLst>
            <pc:docMk/>
            <pc:sldMk cId="4167490466" sldId="27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4:32.822" v="801" actId="20577"/>
        <pc:sldMkLst>
          <pc:docMk/>
          <pc:sldMk cId="2723238339" sldId="276"/>
        </pc:sldMkLst>
        <pc:spChg chg="mod">
          <ac:chgData name="marina milicevic" userId="45c546ad099c9ab6" providerId="LiveId" clId="{A4CA9D6C-47A6-4F2A-A20B-2EE1CAA885AA}" dt="2026-03-02T13:04:32.822" v="801" actId="20577"/>
          <ac:spMkLst>
            <pc:docMk/>
            <pc:sldMk cId="2723238339" sldId="276"/>
            <ac:spMk id="2" creationId="{00000000-0000-0000-0000-000000000000}"/>
          </ac:spMkLst>
        </pc:spChg>
        <pc:spChg chg="del mod">
          <ac:chgData name="marina milicevic" userId="45c546ad099c9ab6" providerId="LiveId" clId="{A4CA9D6C-47A6-4F2A-A20B-2EE1CAA885AA}" dt="2026-03-02T12:44:49.353" v="621" actId="478"/>
          <ac:spMkLst>
            <pc:docMk/>
            <pc:sldMk cId="2723238339" sldId="276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4:40.370" v="808" actId="1076"/>
        <pc:sldMkLst>
          <pc:docMk/>
          <pc:sldMk cId="188304201" sldId="277"/>
        </pc:sldMkLst>
        <pc:spChg chg="mod">
          <ac:chgData name="marina milicevic" userId="45c546ad099c9ab6" providerId="LiveId" clId="{A4CA9D6C-47A6-4F2A-A20B-2EE1CAA885AA}" dt="2026-03-02T13:04:40.370" v="808" actId="1076"/>
          <ac:spMkLst>
            <pc:docMk/>
            <pc:sldMk cId="188304201" sldId="277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0.999" v="622" actId="478"/>
          <ac:spMkLst>
            <pc:docMk/>
            <pc:sldMk cId="188304201" sldId="27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4:52.730" v="822" actId="1076"/>
        <pc:sldMkLst>
          <pc:docMk/>
          <pc:sldMk cId="1226175689" sldId="278"/>
        </pc:sldMkLst>
        <pc:spChg chg="mod">
          <ac:chgData name="marina milicevic" userId="45c546ad099c9ab6" providerId="LiveId" clId="{A4CA9D6C-47A6-4F2A-A20B-2EE1CAA885AA}" dt="2026-03-02T13:04:52.730" v="822" actId="1076"/>
          <ac:spMkLst>
            <pc:docMk/>
            <pc:sldMk cId="1226175689" sldId="27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1.970" v="623" actId="478"/>
          <ac:spMkLst>
            <pc:docMk/>
            <pc:sldMk cId="1226175689" sldId="27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4:59.690" v="832" actId="1076"/>
        <pc:sldMkLst>
          <pc:docMk/>
          <pc:sldMk cId="1654409780" sldId="279"/>
        </pc:sldMkLst>
        <pc:spChg chg="mod">
          <ac:chgData name="marina milicevic" userId="45c546ad099c9ab6" providerId="LiveId" clId="{A4CA9D6C-47A6-4F2A-A20B-2EE1CAA885AA}" dt="2026-03-02T13:04:59.690" v="832" actId="1076"/>
          <ac:spMkLst>
            <pc:docMk/>
            <pc:sldMk cId="1654409780" sldId="27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3.254" v="624" actId="478"/>
          <ac:spMkLst>
            <pc:docMk/>
            <pc:sldMk cId="1654409780" sldId="27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5:09.090" v="840" actId="1076"/>
        <pc:sldMkLst>
          <pc:docMk/>
          <pc:sldMk cId="1747179661" sldId="280"/>
        </pc:sldMkLst>
        <pc:spChg chg="mod">
          <ac:chgData name="marina milicevic" userId="45c546ad099c9ab6" providerId="LiveId" clId="{A4CA9D6C-47A6-4F2A-A20B-2EE1CAA885AA}" dt="2026-03-02T13:05:09.090" v="840" actId="1076"/>
          <ac:spMkLst>
            <pc:docMk/>
            <pc:sldMk cId="1747179661" sldId="280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4.274" v="625" actId="478"/>
          <ac:spMkLst>
            <pc:docMk/>
            <pc:sldMk cId="1747179661" sldId="28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5:16.557" v="848" actId="1076"/>
        <pc:sldMkLst>
          <pc:docMk/>
          <pc:sldMk cId="1486050467" sldId="281"/>
        </pc:sldMkLst>
        <pc:spChg chg="mod">
          <ac:chgData name="marina milicevic" userId="45c546ad099c9ab6" providerId="LiveId" clId="{A4CA9D6C-47A6-4F2A-A20B-2EE1CAA885AA}" dt="2026-03-02T13:05:16.557" v="848" actId="1076"/>
          <ac:spMkLst>
            <pc:docMk/>
            <pc:sldMk cId="1486050467" sldId="281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5.688" v="626" actId="478"/>
          <ac:spMkLst>
            <pc:docMk/>
            <pc:sldMk cId="1486050467" sldId="281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5:28.220" v="863" actId="1076"/>
        <pc:sldMkLst>
          <pc:docMk/>
          <pc:sldMk cId="3193478130" sldId="282"/>
        </pc:sldMkLst>
        <pc:spChg chg="mod">
          <ac:chgData name="marina milicevic" userId="45c546ad099c9ab6" providerId="LiveId" clId="{A4CA9D6C-47A6-4F2A-A20B-2EE1CAA885AA}" dt="2026-03-02T13:05:28.220" v="863" actId="1076"/>
          <ac:spMkLst>
            <pc:docMk/>
            <pc:sldMk cId="3193478130" sldId="282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6.672" v="627" actId="478"/>
          <ac:spMkLst>
            <pc:docMk/>
            <pc:sldMk cId="3193478130" sldId="282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5:40.894" v="872" actId="1076"/>
        <pc:sldMkLst>
          <pc:docMk/>
          <pc:sldMk cId="3600082445" sldId="283"/>
        </pc:sldMkLst>
        <pc:spChg chg="mod">
          <ac:chgData name="marina milicevic" userId="45c546ad099c9ab6" providerId="LiveId" clId="{A4CA9D6C-47A6-4F2A-A20B-2EE1CAA885AA}" dt="2026-03-02T13:05:40.894" v="872" actId="1076"/>
          <ac:spMkLst>
            <pc:docMk/>
            <pc:sldMk cId="3600082445" sldId="283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7.669" v="628" actId="478"/>
          <ac:spMkLst>
            <pc:docMk/>
            <pc:sldMk cId="3600082445" sldId="28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5:45.466" v="879" actId="20577"/>
        <pc:sldMkLst>
          <pc:docMk/>
          <pc:sldMk cId="2086503446" sldId="284"/>
        </pc:sldMkLst>
        <pc:spChg chg="mod">
          <ac:chgData name="marina milicevic" userId="45c546ad099c9ab6" providerId="LiveId" clId="{A4CA9D6C-47A6-4F2A-A20B-2EE1CAA885AA}" dt="2026-03-02T13:05:45.466" v="879" actId="20577"/>
          <ac:spMkLst>
            <pc:docMk/>
            <pc:sldMk cId="2086503446" sldId="284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8.700" v="629" actId="478"/>
          <ac:spMkLst>
            <pc:docMk/>
            <pc:sldMk cId="2086503446" sldId="284"/>
            <ac:spMk id="3" creationId="{00000000-0000-0000-0000-000000000000}"/>
          </ac:spMkLst>
        </pc:spChg>
      </pc:sldChg>
      <pc:sldChg chg="delSp modSp mod modAnim">
        <pc:chgData name="marina milicevic" userId="45c546ad099c9ab6" providerId="LiveId" clId="{A4CA9D6C-47A6-4F2A-A20B-2EE1CAA885AA}" dt="2026-03-02T13:05:56.467" v="901" actId="20577"/>
        <pc:sldMkLst>
          <pc:docMk/>
          <pc:sldMk cId="2516248866" sldId="285"/>
        </pc:sldMkLst>
        <pc:spChg chg="mod">
          <ac:chgData name="marina milicevic" userId="45c546ad099c9ab6" providerId="LiveId" clId="{A4CA9D6C-47A6-4F2A-A20B-2EE1CAA885AA}" dt="2026-03-02T13:05:56.467" v="901" actId="20577"/>
          <ac:spMkLst>
            <pc:docMk/>
            <pc:sldMk cId="2516248866" sldId="285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0.001" v="630" actId="478"/>
          <ac:spMkLst>
            <pc:docMk/>
            <pc:sldMk cId="2516248866" sldId="28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6:01.854" v="908" actId="20577"/>
        <pc:sldMkLst>
          <pc:docMk/>
          <pc:sldMk cId="589639959" sldId="286"/>
        </pc:sldMkLst>
        <pc:spChg chg="mod">
          <ac:chgData name="marina milicevic" userId="45c546ad099c9ab6" providerId="LiveId" clId="{A4CA9D6C-47A6-4F2A-A20B-2EE1CAA885AA}" dt="2026-03-02T13:06:01.854" v="908" actId="20577"/>
          <ac:spMkLst>
            <pc:docMk/>
            <pc:sldMk cId="589639959" sldId="286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1.588" v="631" actId="478"/>
          <ac:spMkLst>
            <pc:docMk/>
            <pc:sldMk cId="589639959" sldId="286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6:11.015" v="917" actId="20577"/>
        <pc:sldMkLst>
          <pc:docMk/>
          <pc:sldMk cId="4121768524" sldId="287"/>
        </pc:sldMkLst>
        <pc:spChg chg="mod">
          <ac:chgData name="marina milicevic" userId="45c546ad099c9ab6" providerId="LiveId" clId="{A4CA9D6C-47A6-4F2A-A20B-2EE1CAA885AA}" dt="2026-03-02T13:06:11.015" v="917" actId="20577"/>
          <ac:spMkLst>
            <pc:docMk/>
            <pc:sldMk cId="4121768524" sldId="287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3.220" v="632" actId="478"/>
          <ac:spMkLst>
            <pc:docMk/>
            <pc:sldMk cId="4121768524" sldId="28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06:18.081" v="926" actId="1076"/>
        <pc:sldMkLst>
          <pc:docMk/>
          <pc:sldMk cId="3723969955" sldId="288"/>
        </pc:sldMkLst>
        <pc:spChg chg="mod">
          <ac:chgData name="marina milicevic" userId="45c546ad099c9ab6" providerId="LiveId" clId="{A4CA9D6C-47A6-4F2A-A20B-2EE1CAA885AA}" dt="2026-03-02T13:06:18.081" v="926" actId="1076"/>
          <ac:spMkLst>
            <pc:docMk/>
            <pc:sldMk cId="3723969955" sldId="28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4.185" v="633" actId="478"/>
          <ac:spMkLst>
            <pc:docMk/>
            <pc:sldMk cId="3723969955" sldId="288"/>
            <ac:spMk id="3" creationId="{00000000-0000-0000-0000-000000000000}"/>
          </ac:spMkLst>
        </pc:spChg>
      </pc:sldChg>
      <pc:sldChg chg="delSp modSp del mod">
        <pc:chgData name="marina milicevic" userId="45c546ad099c9ab6" providerId="LiveId" clId="{A4CA9D6C-47A6-4F2A-A20B-2EE1CAA885AA}" dt="2026-03-02T13:06:19.459" v="927" actId="47"/>
        <pc:sldMkLst>
          <pc:docMk/>
          <pc:sldMk cId="186460910" sldId="289"/>
        </pc:sldMkLst>
        <pc:spChg chg="mod">
          <ac:chgData name="marina milicevic" userId="45c546ad099c9ab6" providerId="LiveId" clId="{A4CA9D6C-47A6-4F2A-A20B-2EE1CAA885AA}" dt="2026-02-27T10:36:16.898" v="591" actId="1076"/>
          <ac:spMkLst>
            <pc:docMk/>
            <pc:sldMk cId="186460910" sldId="28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5.226" v="634" actId="478"/>
          <ac:spMkLst>
            <pc:docMk/>
            <pc:sldMk cId="186460910" sldId="289"/>
            <ac:spMk id="3" creationId="{00000000-0000-0000-0000-000000000000}"/>
          </ac:spMkLst>
        </pc:spChg>
      </pc:sldChg>
      <pc:sldChg chg="delSp modSp del mod">
        <pc:chgData name="marina milicevic" userId="45c546ad099c9ab6" providerId="LiveId" clId="{A4CA9D6C-47A6-4F2A-A20B-2EE1CAA885AA}" dt="2026-03-02T13:06:20.321" v="928" actId="47"/>
        <pc:sldMkLst>
          <pc:docMk/>
          <pc:sldMk cId="1797019673" sldId="290"/>
        </pc:sldMkLst>
        <pc:spChg chg="mod">
          <ac:chgData name="marina milicevic" userId="45c546ad099c9ab6" providerId="LiveId" clId="{A4CA9D6C-47A6-4F2A-A20B-2EE1CAA885AA}" dt="2026-02-27T10:36:18.917" v="598" actId="20577"/>
          <ac:spMkLst>
            <pc:docMk/>
            <pc:sldMk cId="1797019673" sldId="290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6.463" v="635" actId="478"/>
          <ac:spMkLst>
            <pc:docMk/>
            <pc:sldMk cId="1797019673" sldId="29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18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89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59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77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37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9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22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6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64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6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69099" y="1794267"/>
            <a:ext cx="545380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coulait</a:t>
            </a:r>
          </a:p>
        </p:txBody>
      </p:sp>
    </p:spTree>
    <p:extLst>
      <p:ext uri="{BB962C8B-B14F-4D97-AF65-F5344CB8AC3E}">
        <p14:creationId xmlns:p14="http://schemas.microsoft.com/office/powerpoint/2010/main" val="29606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69182" y="1956916"/>
            <a:ext cx="660539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cheveux</a:t>
            </a:r>
          </a:p>
        </p:txBody>
      </p:sp>
    </p:spTree>
    <p:extLst>
      <p:ext uri="{BB962C8B-B14F-4D97-AF65-F5344CB8AC3E}">
        <p14:creationId xmlns:p14="http://schemas.microsoft.com/office/powerpoint/2010/main" val="213119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6658" y="1888902"/>
            <a:ext cx="783868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Vêtement</a:t>
            </a:r>
          </a:p>
        </p:txBody>
      </p:sp>
    </p:spTree>
    <p:extLst>
      <p:ext uri="{BB962C8B-B14F-4D97-AF65-F5344CB8AC3E}">
        <p14:creationId xmlns:p14="http://schemas.microsoft.com/office/powerpoint/2010/main" val="121274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81154" y="1925744"/>
            <a:ext cx="522290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pointe</a:t>
            </a:r>
          </a:p>
        </p:txBody>
      </p:sp>
    </p:spTree>
    <p:extLst>
      <p:ext uri="{BB962C8B-B14F-4D97-AF65-F5344CB8AC3E}">
        <p14:creationId xmlns:p14="http://schemas.microsoft.com/office/powerpoint/2010/main" val="74143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68968" y="1929984"/>
            <a:ext cx="805406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chaussure</a:t>
            </a:r>
          </a:p>
        </p:txBody>
      </p:sp>
    </p:spTree>
    <p:extLst>
      <p:ext uri="{BB962C8B-B14F-4D97-AF65-F5344CB8AC3E}">
        <p14:creationId xmlns:p14="http://schemas.microsoft.com/office/powerpoint/2010/main" val="262263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94703" y="1999682"/>
            <a:ext cx="760259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ressortait</a:t>
            </a:r>
          </a:p>
        </p:txBody>
      </p:sp>
    </p:spTree>
    <p:extLst>
      <p:ext uri="{BB962C8B-B14F-4D97-AF65-F5344CB8AC3E}">
        <p14:creationId xmlns:p14="http://schemas.microsoft.com/office/powerpoint/2010/main" val="9222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46759" y="2000175"/>
            <a:ext cx="839338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prétendait</a:t>
            </a:r>
          </a:p>
        </p:txBody>
      </p:sp>
    </p:spTree>
    <p:extLst>
      <p:ext uri="{BB962C8B-B14F-4D97-AF65-F5344CB8AC3E}">
        <p14:creationId xmlns:p14="http://schemas.microsoft.com/office/powerpoint/2010/main" val="177481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62977" y="2090512"/>
            <a:ext cx="705295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véritable</a:t>
            </a:r>
          </a:p>
        </p:txBody>
      </p:sp>
    </p:spTree>
    <p:extLst>
      <p:ext uri="{BB962C8B-B14F-4D97-AF65-F5344CB8AC3E}">
        <p14:creationId xmlns:p14="http://schemas.microsoft.com/office/powerpoint/2010/main" val="246170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95003" y="1928366"/>
            <a:ext cx="754565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princesse</a:t>
            </a:r>
          </a:p>
        </p:txBody>
      </p:sp>
    </p:spTree>
    <p:extLst>
      <p:ext uri="{BB962C8B-B14F-4D97-AF65-F5344CB8AC3E}">
        <p14:creationId xmlns:p14="http://schemas.microsoft.com/office/powerpoint/2010/main" val="3137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34854" y="1939951"/>
            <a:ext cx="476444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allons</a:t>
            </a:r>
          </a:p>
        </p:txBody>
      </p:sp>
    </p:spTree>
    <p:extLst>
      <p:ext uri="{BB962C8B-B14F-4D97-AF65-F5344CB8AC3E}">
        <p14:creationId xmlns:p14="http://schemas.microsoft.com/office/powerpoint/2010/main" val="35147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94866" y="1929985"/>
            <a:ext cx="360226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bien</a:t>
            </a:r>
          </a:p>
        </p:txBody>
      </p:sp>
    </p:spTree>
    <p:extLst>
      <p:ext uri="{BB962C8B-B14F-4D97-AF65-F5344CB8AC3E}">
        <p14:creationId xmlns:p14="http://schemas.microsoft.com/office/powerpoint/2010/main" val="26059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135895" y="1794901"/>
            <a:ext cx="592021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pensait</a:t>
            </a:r>
          </a:p>
        </p:txBody>
      </p:sp>
    </p:spTree>
    <p:extLst>
      <p:ext uri="{BB962C8B-B14F-4D97-AF65-F5344CB8AC3E}">
        <p14:creationId xmlns:p14="http://schemas.microsoft.com/office/powerpoint/2010/main" val="25496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30609" y="1826074"/>
            <a:ext cx="473078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vieille</a:t>
            </a:r>
          </a:p>
        </p:txBody>
      </p:sp>
    </p:spTree>
    <p:extLst>
      <p:ext uri="{BB962C8B-B14F-4D97-AF65-F5344CB8AC3E}">
        <p14:creationId xmlns:p14="http://schemas.microsoft.com/office/powerpoint/2010/main" val="38865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98983" y="1909202"/>
            <a:ext cx="419403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reine</a:t>
            </a:r>
          </a:p>
        </p:txBody>
      </p:sp>
    </p:spTree>
    <p:extLst>
      <p:ext uri="{BB962C8B-B14F-4D97-AF65-F5344CB8AC3E}">
        <p14:creationId xmlns:p14="http://schemas.microsoft.com/office/powerpoint/2010/main" val="97406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20534" y="2080970"/>
            <a:ext cx="707783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chambre</a:t>
            </a:r>
          </a:p>
        </p:txBody>
      </p:sp>
    </p:spTree>
    <p:extLst>
      <p:ext uri="{BB962C8B-B14F-4D97-AF65-F5344CB8AC3E}">
        <p14:creationId xmlns:p14="http://schemas.microsoft.com/office/powerpoint/2010/main" val="257052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02918" y="1986392"/>
            <a:ext cx="645567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coucher</a:t>
            </a:r>
          </a:p>
        </p:txBody>
      </p:sp>
    </p:spTree>
    <p:extLst>
      <p:ext uri="{BB962C8B-B14F-4D97-AF65-F5344CB8AC3E}">
        <p14:creationId xmlns:p14="http://schemas.microsoft.com/office/powerpoint/2010/main" val="379148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64968" y="1945676"/>
            <a:ext cx="471494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literie</a:t>
            </a:r>
          </a:p>
        </p:txBody>
      </p:sp>
    </p:spTree>
    <p:extLst>
      <p:ext uri="{BB962C8B-B14F-4D97-AF65-F5344CB8AC3E}">
        <p14:creationId xmlns:p14="http://schemas.microsoft.com/office/powerpoint/2010/main" val="502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83398" y="1914504"/>
            <a:ext cx="402520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vingt</a:t>
            </a:r>
          </a:p>
        </p:txBody>
      </p:sp>
    </p:spTree>
    <p:extLst>
      <p:ext uri="{BB962C8B-B14F-4D97-AF65-F5344CB8AC3E}">
        <p14:creationId xmlns:p14="http://schemas.microsoft.com/office/powerpoint/2010/main" val="416749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35391" y="1749734"/>
            <a:ext cx="632096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matelas</a:t>
            </a:r>
          </a:p>
        </p:txBody>
      </p:sp>
    </p:spTree>
    <p:extLst>
      <p:ext uri="{BB962C8B-B14F-4D97-AF65-F5344CB8AC3E}">
        <p14:creationId xmlns:p14="http://schemas.microsoft.com/office/powerpoint/2010/main" val="272323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49895" y="1864034"/>
            <a:ext cx="549220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empila</a:t>
            </a:r>
          </a:p>
        </p:txBody>
      </p:sp>
    </p:spTree>
    <p:extLst>
      <p:ext uri="{BB962C8B-B14F-4D97-AF65-F5344CB8AC3E}">
        <p14:creationId xmlns:p14="http://schemas.microsoft.com/office/powerpoint/2010/main" val="1883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76361" y="1910898"/>
            <a:ext cx="860684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par-dessus</a:t>
            </a:r>
          </a:p>
        </p:txBody>
      </p:sp>
    </p:spTree>
    <p:extLst>
      <p:ext uri="{BB962C8B-B14F-4D97-AF65-F5344CB8AC3E}">
        <p14:creationId xmlns:p14="http://schemas.microsoft.com/office/powerpoint/2010/main" val="12261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24010" y="1914292"/>
            <a:ext cx="754565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princesse</a:t>
            </a:r>
          </a:p>
        </p:txBody>
      </p:sp>
    </p:spTree>
    <p:extLst>
      <p:ext uri="{BB962C8B-B14F-4D97-AF65-F5344CB8AC3E}">
        <p14:creationId xmlns:p14="http://schemas.microsoft.com/office/powerpoint/2010/main" val="165440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19966" y="1763729"/>
            <a:ext cx="755206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demanda</a:t>
            </a:r>
          </a:p>
        </p:txBody>
      </p:sp>
    </p:spTree>
    <p:extLst>
      <p:ext uri="{BB962C8B-B14F-4D97-AF65-F5344CB8AC3E}">
        <p14:creationId xmlns:p14="http://schemas.microsoft.com/office/powerpoint/2010/main" val="174717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36506" y="1932105"/>
            <a:ext cx="766414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comment</a:t>
            </a:r>
          </a:p>
        </p:txBody>
      </p:sp>
    </p:spTree>
    <p:extLst>
      <p:ext uri="{BB962C8B-B14F-4D97-AF65-F5344CB8AC3E}">
        <p14:creationId xmlns:p14="http://schemas.microsoft.com/office/powerpoint/2010/main" val="148605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45592" y="1972820"/>
            <a:ext cx="1070081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affreusement</a:t>
            </a:r>
          </a:p>
        </p:txBody>
      </p:sp>
    </p:spTree>
    <p:extLst>
      <p:ext uri="{BB962C8B-B14F-4D97-AF65-F5344CB8AC3E}">
        <p14:creationId xmlns:p14="http://schemas.microsoft.com/office/powerpoint/2010/main" val="319347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56921" y="1877180"/>
            <a:ext cx="691593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répondit</a:t>
            </a:r>
          </a:p>
        </p:txBody>
      </p:sp>
    </p:spTree>
    <p:extLst>
      <p:ext uri="{BB962C8B-B14F-4D97-AF65-F5344CB8AC3E}">
        <p14:creationId xmlns:p14="http://schemas.microsoft.com/office/powerpoint/2010/main" val="36000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54691" y="1908354"/>
            <a:ext cx="652480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presque</a:t>
            </a:r>
          </a:p>
        </p:txBody>
      </p:sp>
    </p:spTree>
    <p:extLst>
      <p:ext uri="{BB962C8B-B14F-4D97-AF65-F5344CB8AC3E}">
        <p14:creationId xmlns:p14="http://schemas.microsoft.com/office/powerpoint/2010/main" val="208650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91756" y="1861428"/>
            <a:ext cx="674261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couchée</a:t>
            </a:r>
          </a:p>
        </p:txBody>
      </p:sp>
    </p:spTree>
    <p:extLst>
      <p:ext uri="{BB962C8B-B14F-4D97-AF65-F5344CB8AC3E}">
        <p14:creationId xmlns:p14="http://schemas.microsoft.com/office/powerpoint/2010/main" val="251624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2075" y="1830257"/>
            <a:ext cx="657904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quelque</a:t>
            </a:r>
          </a:p>
        </p:txBody>
      </p:sp>
    </p:spTree>
    <p:extLst>
      <p:ext uri="{BB962C8B-B14F-4D97-AF65-F5344CB8AC3E}">
        <p14:creationId xmlns:p14="http://schemas.microsoft.com/office/powerpoint/2010/main" val="5896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29253" y="1830257"/>
            <a:ext cx="441851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corps</a:t>
            </a:r>
          </a:p>
        </p:txBody>
      </p:sp>
    </p:spTree>
    <p:extLst>
      <p:ext uri="{BB962C8B-B14F-4D97-AF65-F5344CB8AC3E}">
        <p14:creationId xmlns:p14="http://schemas.microsoft.com/office/powerpoint/2010/main" val="412176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118967" y="1863763"/>
            <a:ext cx="595406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terrible</a:t>
            </a:r>
          </a:p>
        </p:txBody>
      </p:sp>
    </p:spTree>
    <p:extLst>
      <p:ext uri="{BB962C8B-B14F-4D97-AF65-F5344CB8AC3E}">
        <p14:creationId xmlns:p14="http://schemas.microsoft.com/office/powerpoint/2010/main" val="372396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31</Words>
  <Application>Microsoft Office PowerPoint</Application>
  <PresentationFormat>Grand écran</PresentationFormat>
  <Paragraphs>31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EDITIS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Maine-Bertin.Florence</dc:creator>
  <cp:lastModifiedBy>marina milicevic</cp:lastModifiedBy>
  <cp:revision>5</cp:revision>
  <dcterms:created xsi:type="dcterms:W3CDTF">2021-09-24T11:47:36Z</dcterms:created>
  <dcterms:modified xsi:type="dcterms:W3CDTF">2026-03-02T13:06:21Z</dcterms:modified>
</cp:coreProperties>
</file>