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BB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76615-4E86-4978-8872-904527CEE9D9}" v="271" dt="2026-03-02T13:06:15.465"/>
    <p1510:client id="{83B9A8ED-46DB-447C-8069-EB783B2424DD}" v="274" dt="2026-03-02T13:14:35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A4CA9D6C-47A6-4F2A-A20B-2EE1CAA885AA}"/>
    <pc:docChg chg="undo custSel delSld modSld">
      <pc:chgData name="marina milicevic" userId="45c546ad099c9ab6" providerId="LiveId" clId="{A4CA9D6C-47A6-4F2A-A20B-2EE1CAA885AA}" dt="2026-03-02T13:14:38.225" v="1224" actId="1076"/>
      <pc:docMkLst>
        <pc:docMk/>
      </pc:docMkLst>
      <pc:sldChg chg="del">
        <pc:chgData name="marina milicevic" userId="45c546ad099c9ab6" providerId="LiveId" clId="{A4CA9D6C-47A6-4F2A-A20B-2EE1CAA885AA}" dt="2026-03-02T12:44:20.484" v="599" actId="47"/>
        <pc:sldMkLst>
          <pc:docMk/>
          <pc:sldMk cId="1744246173" sldId="256"/>
        </pc:sldMkLst>
      </pc:sldChg>
      <pc:sldChg chg="addSp delSp modSp mod">
        <pc:chgData name="marina milicevic" userId="45c546ad099c9ab6" providerId="LiveId" clId="{A4CA9D6C-47A6-4F2A-A20B-2EE1CAA885AA}" dt="2026-03-02T13:10:16.303" v="934" actId="20577"/>
        <pc:sldMkLst>
          <pc:docMk/>
          <pc:sldMk cId="2960602003" sldId="258"/>
        </pc:sldMkLst>
        <pc:spChg chg="mod">
          <ac:chgData name="marina milicevic" userId="45c546ad099c9ab6" providerId="LiveId" clId="{A4CA9D6C-47A6-4F2A-A20B-2EE1CAA885AA}" dt="2026-03-02T13:10:16.303" v="934" actId="20577"/>
          <ac:spMkLst>
            <pc:docMk/>
            <pc:sldMk cId="2960602003" sldId="25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25.482" v="600" actId="478"/>
          <ac:spMkLst>
            <pc:docMk/>
            <pc:sldMk cId="2960602003" sldId="25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0:24.164" v="945" actId="20577"/>
        <pc:sldMkLst>
          <pc:docMk/>
          <pc:sldMk cId="2131191379" sldId="259"/>
        </pc:sldMkLst>
        <pc:spChg chg="mod">
          <ac:chgData name="marina milicevic" userId="45c546ad099c9ab6" providerId="LiveId" clId="{A4CA9D6C-47A6-4F2A-A20B-2EE1CAA885AA}" dt="2026-03-02T13:10:24.164" v="945" actId="20577"/>
          <ac:spMkLst>
            <pc:docMk/>
            <pc:sldMk cId="2131191379" sldId="25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28.956" v="601" actId="478"/>
          <ac:spMkLst>
            <pc:docMk/>
            <pc:sldMk cId="2131191379" sldId="25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0:30.876" v="954" actId="20577"/>
        <pc:sldMkLst>
          <pc:docMk/>
          <pc:sldMk cId="1212741460" sldId="260"/>
        </pc:sldMkLst>
        <pc:spChg chg="mod">
          <ac:chgData name="marina milicevic" userId="45c546ad099c9ab6" providerId="LiveId" clId="{A4CA9D6C-47A6-4F2A-A20B-2EE1CAA885AA}" dt="2026-03-02T13:10:30.876" v="954" actId="20577"/>
          <ac:spMkLst>
            <pc:docMk/>
            <pc:sldMk cId="1212741460" sldId="26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0.330" v="602" actId="478"/>
          <ac:spMkLst>
            <pc:docMk/>
            <pc:sldMk cId="1212741460" sldId="26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0:41.255" v="962" actId="1076"/>
        <pc:sldMkLst>
          <pc:docMk/>
          <pc:sldMk cId="741433925" sldId="261"/>
        </pc:sldMkLst>
        <pc:spChg chg="mod">
          <ac:chgData name="marina milicevic" userId="45c546ad099c9ab6" providerId="LiveId" clId="{A4CA9D6C-47A6-4F2A-A20B-2EE1CAA885AA}" dt="2026-03-02T13:10:41.255" v="962" actId="1076"/>
          <ac:spMkLst>
            <pc:docMk/>
            <pc:sldMk cId="741433925" sldId="26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1.204" v="603" actId="478"/>
          <ac:spMkLst>
            <pc:docMk/>
            <pc:sldMk cId="741433925" sldId="26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1:01.582" v="981" actId="20577"/>
        <pc:sldMkLst>
          <pc:docMk/>
          <pc:sldMk cId="922298758" sldId="262"/>
        </pc:sldMkLst>
        <pc:spChg chg="mod">
          <ac:chgData name="marina milicevic" userId="45c546ad099c9ab6" providerId="LiveId" clId="{A4CA9D6C-47A6-4F2A-A20B-2EE1CAA885AA}" dt="2026-03-02T13:11:01.582" v="981" actId="20577"/>
          <ac:spMkLst>
            <pc:docMk/>
            <pc:sldMk cId="922298758" sldId="262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33.472" v="606" actId="478"/>
          <ac:spMkLst>
            <pc:docMk/>
            <pc:sldMk cId="922298758" sldId="262"/>
            <ac:spMk id="3" creationId="{00000000-0000-0000-0000-000000000000}"/>
          </ac:spMkLst>
        </pc:spChg>
      </pc:sldChg>
      <pc:sldChg chg="delSp modSp mod modAnim">
        <pc:chgData name="marina milicevic" userId="45c546ad099c9ab6" providerId="LiveId" clId="{A4CA9D6C-47A6-4F2A-A20B-2EE1CAA885AA}" dt="2026-03-02T13:10:54.027" v="973" actId="1076"/>
        <pc:sldMkLst>
          <pc:docMk/>
          <pc:sldMk cId="2622632827" sldId="263"/>
        </pc:sldMkLst>
        <pc:spChg chg="mod">
          <ac:chgData name="marina milicevic" userId="45c546ad099c9ab6" providerId="LiveId" clId="{A4CA9D6C-47A6-4F2A-A20B-2EE1CAA885AA}" dt="2026-03-02T13:10:54.027" v="973" actId="1076"/>
          <ac:spMkLst>
            <pc:docMk/>
            <pc:sldMk cId="2622632827" sldId="26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1.986" v="604" actId="478"/>
          <ac:spMkLst>
            <pc:docMk/>
            <pc:sldMk cId="2622632827" sldId="26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1:08.991" v="989" actId="1076"/>
        <pc:sldMkLst>
          <pc:docMk/>
          <pc:sldMk cId="1774816724" sldId="264"/>
        </pc:sldMkLst>
        <pc:spChg chg="mod">
          <ac:chgData name="marina milicevic" userId="45c546ad099c9ab6" providerId="LiveId" clId="{A4CA9D6C-47A6-4F2A-A20B-2EE1CAA885AA}" dt="2026-03-02T13:11:08.991" v="989" actId="1076"/>
          <ac:spMkLst>
            <pc:docMk/>
            <pc:sldMk cId="1774816724" sldId="26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4.545" v="607" actId="478"/>
          <ac:spMkLst>
            <pc:docMk/>
            <pc:sldMk cId="1774816724" sldId="264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1:17.389" v="1001" actId="20577"/>
        <pc:sldMkLst>
          <pc:docMk/>
          <pc:sldMk cId="2461704238" sldId="265"/>
        </pc:sldMkLst>
        <pc:spChg chg="mod">
          <ac:chgData name="marina milicevic" userId="45c546ad099c9ab6" providerId="LiveId" clId="{A4CA9D6C-47A6-4F2A-A20B-2EE1CAA885AA}" dt="2026-03-02T13:11:17.389" v="1001" actId="20577"/>
          <ac:spMkLst>
            <pc:docMk/>
            <pc:sldMk cId="2461704238" sldId="26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5.534" v="608" actId="478"/>
          <ac:spMkLst>
            <pc:docMk/>
            <pc:sldMk cId="2461704238" sldId="26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1:22.789" v="1008" actId="20577"/>
        <pc:sldMkLst>
          <pc:docMk/>
          <pc:sldMk cId="313786219" sldId="266"/>
        </pc:sldMkLst>
        <pc:spChg chg="mod">
          <ac:chgData name="marina milicevic" userId="45c546ad099c9ab6" providerId="LiveId" clId="{A4CA9D6C-47A6-4F2A-A20B-2EE1CAA885AA}" dt="2026-03-02T13:11:22.789" v="1008" actId="20577"/>
          <ac:spMkLst>
            <pc:docMk/>
            <pc:sldMk cId="313786219" sldId="266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6.445" v="609" actId="478"/>
          <ac:spMkLst>
            <pc:docMk/>
            <pc:sldMk cId="313786219" sldId="26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1:34.927" v="1022" actId="1076"/>
        <pc:sldMkLst>
          <pc:docMk/>
          <pc:sldMk cId="3514773688" sldId="267"/>
        </pc:sldMkLst>
        <pc:spChg chg="mod">
          <ac:chgData name="marina milicevic" userId="45c546ad099c9ab6" providerId="LiveId" clId="{A4CA9D6C-47A6-4F2A-A20B-2EE1CAA885AA}" dt="2026-03-02T13:11:34.927" v="1022" actId="1076"/>
          <ac:spMkLst>
            <pc:docMk/>
            <pc:sldMk cId="3514773688" sldId="26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7.846" v="610" actId="478"/>
          <ac:spMkLst>
            <pc:docMk/>
            <pc:sldMk cId="3514773688" sldId="26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1:42.260" v="1028" actId="1076"/>
        <pc:sldMkLst>
          <pc:docMk/>
          <pc:sldMk cId="2605912073" sldId="268"/>
        </pc:sldMkLst>
        <pc:spChg chg="mod">
          <ac:chgData name="marina milicevic" userId="45c546ad099c9ab6" providerId="LiveId" clId="{A4CA9D6C-47A6-4F2A-A20B-2EE1CAA885AA}" dt="2026-03-02T13:11:42.260" v="1028" actId="1076"/>
          <ac:spMkLst>
            <pc:docMk/>
            <pc:sldMk cId="2605912073" sldId="26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8.886" v="611" actId="478"/>
          <ac:spMkLst>
            <pc:docMk/>
            <pc:sldMk cId="2605912073" sldId="26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1:51.237" v="1039" actId="1076"/>
        <pc:sldMkLst>
          <pc:docMk/>
          <pc:sldMk cId="2549650184" sldId="269"/>
        </pc:sldMkLst>
        <pc:spChg chg="mod">
          <ac:chgData name="marina milicevic" userId="45c546ad099c9ab6" providerId="LiveId" clId="{A4CA9D6C-47A6-4F2A-A20B-2EE1CAA885AA}" dt="2026-03-02T13:11:51.237" v="1039" actId="1076"/>
          <ac:spMkLst>
            <pc:docMk/>
            <pc:sldMk cId="2549650184" sldId="26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9.869" v="612" actId="478"/>
          <ac:spMkLst>
            <pc:docMk/>
            <pc:sldMk cId="2549650184" sldId="26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2:02.364" v="1054" actId="1076"/>
        <pc:sldMkLst>
          <pc:docMk/>
          <pc:sldMk cId="3886550090" sldId="270"/>
        </pc:sldMkLst>
        <pc:spChg chg="mod">
          <ac:chgData name="marina milicevic" userId="45c546ad099c9ab6" providerId="LiveId" clId="{A4CA9D6C-47A6-4F2A-A20B-2EE1CAA885AA}" dt="2026-03-02T13:12:02.364" v="1054" actId="1076"/>
          <ac:spMkLst>
            <pc:docMk/>
            <pc:sldMk cId="3886550090" sldId="270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41.721" v="614" actId="478"/>
          <ac:spMkLst>
            <pc:docMk/>
            <pc:sldMk cId="3886550090" sldId="27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2:09.487" v="1064" actId="1076"/>
        <pc:sldMkLst>
          <pc:docMk/>
          <pc:sldMk cId="974061947" sldId="271"/>
        </pc:sldMkLst>
        <pc:spChg chg="mod">
          <ac:chgData name="marina milicevic" userId="45c546ad099c9ab6" providerId="LiveId" clId="{A4CA9D6C-47A6-4F2A-A20B-2EE1CAA885AA}" dt="2026-03-02T13:12:09.487" v="1064" actId="1076"/>
          <ac:spMkLst>
            <pc:docMk/>
            <pc:sldMk cId="974061947" sldId="27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2.782" v="615" actId="478"/>
          <ac:spMkLst>
            <pc:docMk/>
            <pc:sldMk cId="974061947" sldId="27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2:32.619" v="1079" actId="1076"/>
        <pc:sldMkLst>
          <pc:docMk/>
          <pc:sldMk cId="2570524258" sldId="272"/>
        </pc:sldMkLst>
        <pc:spChg chg="mod">
          <ac:chgData name="marina milicevic" userId="45c546ad099c9ab6" providerId="LiveId" clId="{A4CA9D6C-47A6-4F2A-A20B-2EE1CAA885AA}" dt="2026-03-02T13:12:32.619" v="1079" actId="1076"/>
          <ac:spMkLst>
            <pc:docMk/>
            <pc:sldMk cId="2570524258" sldId="272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4.030" v="616" actId="478"/>
          <ac:spMkLst>
            <pc:docMk/>
            <pc:sldMk cId="2570524258" sldId="272"/>
            <ac:spMk id="3" creationId="{00000000-0000-0000-0000-000000000000}"/>
          </ac:spMkLst>
        </pc:spChg>
      </pc:sldChg>
      <pc:sldChg chg="delSp modSp mod modAnim">
        <pc:chgData name="marina milicevic" userId="45c546ad099c9ab6" providerId="LiveId" clId="{A4CA9D6C-47A6-4F2A-A20B-2EE1CAA885AA}" dt="2026-03-02T13:12:43.462" v="1100" actId="1076"/>
        <pc:sldMkLst>
          <pc:docMk/>
          <pc:sldMk cId="3791482470" sldId="273"/>
        </pc:sldMkLst>
        <pc:spChg chg="mod">
          <ac:chgData name="marina milicevic" userId="45c546ad099c9ab6" providerId="LiveId" clId="{A4CA9D6C-47A6-4F2A-A20B-2EE1CAA885AA}" dt="2026-03-02T13:12:43.462" v="1100" actId="1076"/>
          <ac:spMkLst>
            <pc:docMk/>
            <pc:sldMk cId="3791482470" sldId="27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5.100" v="617" actId="478"/>
          <ac:spMkLst>
            <pc:docMk/>
            <pc:sldMk cId="3791482470" sldId="27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2:54.059" v="1114" actId="1076"/>
        <pc:sldMkLst>
          <pc:docMk/>
          <pc:sldMk cId="50286169" sldId="274"/>
        </pc:sldMkLst>
        <pc:spChg chg="mod">
          <ac:chgData name="marina milicevic" userId="45c546ad099c9ab6" providerId="LiveId" clId="{A4CA9D6C-47A6-4F2A-A20B-2EE1CAA885AA}" dt="2026-03-02T13:12:54.059" v="1114" actId="1076"/>
          <ac:spMkLst>
            <pc:docMk/>
            <pc:sldMk cId="50286169" sldId="27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5.984" v="618" actId="478"/>
          <ac:spMkLst>
            <pc:docMk/>
            <pc:sldMk cId="50286169" sldId="274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3:01.802" v="1119" actId="20577"/>
        <pc:sldMkLst>
          <pc:docMk/>
          <pc:sldMk cId="4167490466" sldId="275"/>
        </pc:sldMkLst>
        <pc:spChg chg="mod">
          <ac:chgData name="marina milicevic" userId="45c546ad099c9ab6" providerId="LiveId" clId="{A4CA9D6C-47A6-4F2A-A20B-2EE1CAA885AA}" dt="2026-03-02T13:13:01.802" v="1119" actId="20577"/>
          <ac:spMkLst>
            <pc:docMk/>
            <pc:sldMk cId="4167490466" sldId="27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6.922" v="619" actId="478"/>
          <ac:spMkLst>
            <pc:docMk/>
            <pc:sldMk cId="4167490466" sldId="27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3:06.605" v="1125" actId="1076"/>
        <pc:sldMkLst>
          <pc:docMk/>
          <pc:sldMk cId="2723238339" sldId="276"/>
        </pc:sldMkLst>
        <pc:spChg chg="mod">
          <ac:chgData name="marina milicevic" userId="45c546ad099c9ab6" providerId="LiveId" clId="{A4CA9D6C-47A6-4F2A-A20B-2EE1CAA885AA}" dt="2026-03-02T13:13:06.605" v="1125" actId="1076"/>
          <ac:spMkLst>
            <pc:docMk/>
            <pc:sldMk cId="2723238339" sldId="276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49.353" v="621" actId="478"/>
          <ac:spMkLst>
            <pc:docMk/>
            <pc:sldMk cId="2723238339" sldId="27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3:16.455" v="1132" actId="20577"/>
        <pc:sldMkLst>
          <pc:docMk/>
          <pc:sldMk cId="188304201" sldId="277"/>
        </pc:sldMkLst>
        <pc:spChg chg="mod">
          <ac:chgData name="marina milicevic" userId="45c546ad099c9ab6" providerId="LiveId" clId="{A4CA9D6C-47A6-4F2A-A20B-2EE1CAA885AA}" dt="2026-03-02T13:13:16.455" v="1132" actId="20577"/>
          <ac:spMkLst>
            <pc:docMk/>
            <pc:sldMk cId="188304201" sldId="27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0.999" v="622" actId="478"/>
          <ac:spMkLst>
            <pc:docMk/>
            <pc:sldMk cId="188304201" sldId="27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3:21.225" v="1139" actId="1076"/>
        <pc:sldMkLst>
          <pc:docMk/>
          <pc:sldMk cId="1226175689" sldId="278"/>
        </pc:sldMkLst>
        <pc:spChg chg="mod">
          <ac:chgData name="marina milicevic" userId="45c546ad099c9ab6" providerId="LiveId" clId="{A4CA9D6C-47A6-4F2A-A20B-2EE1CAA885AA}" dt="2026-03-02T13:13:21.225" v="1139" actId="1076"/>
          <ac:spMkLst>
            <pc:docMk/>
            <pc:sldMk cId="1226175689" sldId="27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1.970" v="623" actId="478"/>
          <ac:spMkLst>
            <pc:docMk/>
            <pc:sldMk cId="1226175689" sldId="27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3:36.407" v="1149" actId="1076"/>
        <pc:sldMkLst>
          <pc:docMk/>
          <pc:sldMk cId="1654409780" sldId="279"/>
        </pc:sldMkLst>
        <pc:spChg chg="mod">
          <ac:chgData name="marina milicevic" userId="45c546ad099c9ab6" providerId="LiveId" clId="{A4CA9D6C-47A6-4F2A-A20B-2EE1CAA885AA}" dt="2026-03-02T13:13:36.407" v="1149" actId="1076"/>
          <ac:spMkLst>
            <pc:docMk/>
            <pc:sldMk cId="1654409780" sldId="27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3.254" v="624" actId="478"/>
          <ac:spMkLst>
            <pc:docMk/>
            <pc:sldMk cId="1654409780" sldId="27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3:41.115" v="1158" actId="1076"/>
        <pc:sldMkLst>
          <pc:docMk/>
          <pc:sldMk cId="1747179661" sldId="280"/>
        </pc:sldMkLst>
        <pc:spChg chg="mod">
          <ac:chgData name="marina milicevic" userId="45c546ad099c9ab6" providerId="LiveId" clId="{A4CA9D6C-47A6-4F2A-A20B-2EE1CAA885AA}" dt="2026-03-02T13:13:41.115" v="1158" actId="1076"/>
          <ac:spMkLst>
            <pc:docMk/>
            <pc:sldMk cId="1747179661" sldId="28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4.274" v="625" actId="478"/>
          <ac:spMkLst>
            <pc:docMk/>
            <pc:sldMk cId="1747179661" sldId="28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3:45.228" v="1164" actId="1076"/>
        <pc:sldMkLst>
          <pc:docMk/>
          <pc:sldMk cId="1486050467" sldId="281"/>
        </pc:sldMkLst>
        <pc:spChg chg="mod">
          <ac:chgData name="marina milicevic" userId="45c546ad099c9ab6" providerId="LiveId" clId="{A4CA9D6C-47A6-4F2A-A20B-2EE1CAA885AA}" dt="2026-03-02T13:13:45.228" v="1164" actId="1076"/>
          <ac:spMkLst>
            <pc:docMk/>
            <pc:sldMk cId="1486050467" sldId="28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5.688" v="626" actId="478"/>
          <ac:spMkLst>
            <pc:docMk/>
            <pc:sldMk cId="1486050467" sldId="281"/>
            <ac:spMk id="3" creationId="{00000000-0000-0000-0000-000000000000}"/>
          </ac:spMkLst>
        </pc:spChg>
      </pc:sldChg>
      <pc:sldChg chg="delSp modSp mod modAnim">
        <pc:chgData name="marina milicevic" userId="45c546ad099c9ab6" providerId="LiveId" clId="{A4CA9D6C-47A6-4F2A-A20B-2EE1CAA885AA}" dt="2026-03-02T13:14:00.369" v="1188" actId="1076"/>
        <pc:sldMkLst>
          <pc:docMk/>
          <pc:sldMk cId="3193478130" sldId="282"/>
        </pc:sldMkLst>
        <pc:spChg chg="mod">
          <ac:chgData name="marina milicevic" userId="45c546ad099c9ab6" providerId="LiveId" clId="{A4CA9D6C-47A6-4F2A-A20B-2EE1CAA885AA}" dt="2026-03-02T13:14:00.369" v="1188" actId="1076"/>
          <ac:spMkLst>
            <pc:docMk/>
            <pc:sldMk cId="3193478130" sldId="282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6.672" v="627" actId="478"/>
          <ac:spMkLst>
            <pc:docMk/>
            <pc:sldMk cId="3193478130" sldId="28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4:06.155" v="1194" actId="20577"/>
        <pc:sldMkLst>
          <pc:docMk/>
          <pc:sldMk cId="3600082445" sldId="283"/>
        </pc:sldMkLst>
        <pc:spChg chg="mod">
          <ac:chgData name="marina milicevic" userId="45c546ad099c9ab6" providerId="LiveId" clId="{A4CA9D6C-47A6-4F2A-A20B-2EE1CAA885AA}" dt="2026-03-02T13:14:06.155" v="1194" actId="20577"/>
          <ac:spMkLst>
            <pc:docMk/>
            <pc:sldMk cId="3600082445" sldId="28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7.669" v="628" actId="478"/>
          <ac:spMkLst>
            <pc:docMk/>
            <pc:sldMk cId="3600082445" sldId="28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4:11.793" v="1199" actId="1076"/>
        <pc:sldMkLst>
          <pc:docMk/>
          <pc:sldMk cId="2086503446" sldId="284"/>
        </pc:sldMkLst>
        <pc:spChg chg="mod">
          <ac:chgData name="marina milicevic" userId="45c546ad099c9ab6" providerId="LiveId" clId="{A4CA9D6C-47A6-4F2A-A20B-2EE1CAA885AA}" dt="2026-03-02T13:14:11.793" v="1199" actId="1076"/>
          <ac:spMkLst>
            <pc:docMk/>
            <pc:sldMk cId="2086503446" sldId="28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8.700" v="629" actId="478"/>
          <ac:spMkLst>
            <pc:docMk/>
            <pc:sldMk cId="2086503446" sldId="284"/>
            <ac:spMk id="3" creationId="{00000000-0000-0000-0000-000000000000}"/>
          </ac:spMkLst>
        </pc:spChg>
      </pc:sldChg>
      <pc:sldChg chg="delSp modSp mod modAnim">
        <pc:chgData name="marina milicevic" userId="45c546ad099c9ab6" providerId="LiveId" clId="{A4CA9D6C-47A6-4F2A-A20B-2EE1CAA885AA}" dt="2026-03-02T13:14:22.272" v="1206" actId="1076"/>
        <pc:sldMkLst>
          <pc:docMk/>
          <pc:sldMk cId="2516248866" sldId="285"/>
        </pc:sldMkLst>
        <pc:spChg chg="mod">
          <ac:chgData name="marina milicevic" userId="45c546ad099c9ab6" providerId="LiveId" clId="{A4CA9D6C-47A6-4F2A-A20B-2EE1CAA885AA}" dt="2026-03-02T13:14:22.272" v="1206" actId="1076"/>
          <ac:spMkLst>
            <pc:docMk/>
            <pc:sldMk cId="2516248866" sldId="28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0.001" v="630" actId="478"/>
          <ac:spMkLst>
            <pc:docMk/>
            <pc:sldMk cId="2516248866" sldId="28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4:26.230" v="1212" actId="1076"/>
        <pc:sldMkLst>
          <pc:docMk/>
          <pc:sldMk cId="589639959" sldId="286"/>
        </pc:sldMkLst>
        <pc:spChg chg="mod">
          <ac:chgData name="marina milicevic" userId="45c546ad099c9ab6" providerId="LiveId" clId="{A4CA9D6C-47A6-4F2A-A20B-2EE1CAA885AA}" dt="2026-03-02T13:14:26.230" v="1212" actId="1076"/>
          <ac:spMkLst>
            <pc:docMk/>
            <pc:sldMk cId="589639959" sldId="286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1.588" v="631" actId="478"/>
          <ac:spMkLst>
            <pc:docMk/>
            <pc:sldMk cId="589639959" sldId="28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4:31.606" v="1219" actId="1076"/>
        <pc:sldMkLst>
          <pc:docMk/>
          <pc:sldMk cId="4121768524" sldId="287"/>
        </pc:sldMkLst>
        <pc:spChg chg="mod">
          <ac:chgData name="marina milicevic" userId="45c546ad099c9ab6" providerId="LiveId" clId="{A4CA9D6C-47A6-4F2A-A20B-2EE1CAA885AA}" dt="2026-03-02T13:14:31.606" v="1219" actId="1076"/>
          <ac:spMkLst>
            <pc:docMk/>
            <pc:sldMk cId="4121768524" sldId="28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3.220" v="632" actId="478"/>
          <ac:spMkLst>
            <pc:docMk/>
            <pc:sldMk cId="4121768524" sldId="28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3:14:38.225" v="1224" actId="1076"/>
        <pc:sldMkLst>
          <pc:docMk/>
          <pc:sldMk cId="3723969955" sldId="288"/>
        </pc:sldMkLst>
        <pc:spChg chg="mod">
          <ac:chgData name="marina milicevic" userId="45c546ad099c9ab6" providerId="LiveId" clId="{A4CA9D6C-47A6-4F2A-A20B-2EE1CAA885AA}" dt="2026-03-02T13:14:38.225" v="1224" actId="1076"/>
          <ac:spMkLst>
            <pc:docMk/>
            <pc:sldMk cId="3723969955" sldId="28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4.185" v="633" actId="478"/>
          <ac:spMkLst>
            <pc:docMk/>
            <pc:sldMk cId="3723969955" sldId="288"/>
            <ac:spMk id="3" creationId="{00000000-0000-0000-0000-000000000000}"/>
          </ac:spMkLst>
        </pc:spChg>
      </pc:sldChg>
      <pc:sldChg chg="delSp modSp del mod">
        <pc:chgData name="marina milicevic" userId="45c546ad099c9ab6" providerId="LiveId" clId="{A4CA9D6C-47A6-4F2A-A20B-2EE1CAA885AA}" dt="2026-03-02T13:06:19.459" v="927" actId="47"/>
        <pc:sldMkLst>
          <pc:docMk/>
          <pc:sldMk cId="186460910" sldId="289"/>
        </pc:sldMkLst>
        <pc:spChg chg="del">
          <ac:chgData name="marina milicevic" userId="45c546ad099c9ab6" providerId="LiveId" clId="{A4CA9D6C-47A6-4F2A-A20B-2EE1CAA885AA}" dt="2026-03-02T12:45:05.226" v="634" actId="478"/>
          <ac:spMkLst>
            <pc:docMk/>
            <pc:sldMk cId="186460910" sldId="289"/>
            <ac:spMk id="3" creationId="{00000000-0000-0000-0000-000000000000}"/>
          </ac:spMkLst>
        </pc:spChg>
      </pc:sldChg>
      <pc:sldChg chg="delSp modSp del mod">
        <pc:chgData name="marina milicevic" userId="45c546ad099c9ab6" providerId="LiveId" clId="{A4CA9D6C-47A6-4F2A-A20B-2EE1CAA885AA}" dt="2026-03-02T13:06:20.321" v="928" actId="47"/>
        <pc:sldMkLst>
          <pc:docMk/>
          <pc:sldMk cId="1797019673" sldId="290"/>
        </pc:sldMkLst>
        <pc:spChg chg="del">
          <ac:chgData name="marina milicevic" userId="45c546ad099c9ab6" providerId="LiveId" clId="{A4CA9D6C-47A6-4F2A-A20B-2EE1CAA885AA}" dt="2026-03-02T12:45:06.463" v="635" actId="478"/>
          <ac:spMkLst>
            <pc:docMk/>
            <pc:sldMk cId="1797019673" sldId="29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18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59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77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22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6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6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69099" y="1794267"/>
            <a:ext cx="475386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paraît</a:t>
            </a:r>
          </a:p>
        </p:txBody>
      </p:sp>
    </p:spTree>
    <p:extLst>
      <p:ext uri="{BB962C8B-B14F-4D97-AF65-F5344CB8AC3E}">
        <p14:creationId xmlns:p14="http://schemas.microsoft.com/office/powerpoint/2010/main" val="29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69182" y="1956916"/>
            <a:ext cx="559653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croyais</a:t>
            </a:r>
          </a:p>
        </p:txBody>
      </p:sp>
    </p:spTree>
    <p:extLst>
      <p:ext uri="{BB962C8B-B14F-4D97-AF65-F5344CB8AC3E}">
        <p14:creationId xmlns:p14="http://schemas.microsoft.com/office/powerpoint/2010/main" val="213119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6658" y="1888902"/>
            <a:ext cx="773320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retourner</a:t>
            </a:r>
          </a:p>
        </p:txBody>
      </p:sp>
    </p:spTree>
    <p:extLst>
      <p:ext uri="{BB962C8B-B14F-4D97-AF65-F5344CB8AC3E}">
        <p14:creationId xmlns:p14="http://schemas.microsoft.com/office/powerpoint/2010/main" val="12127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77623" y="1832226"/>
            <a:ext cx="663675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quoique</a:t>
            </a:r>
          </a:p>
        </p:txBody>
      </p:sp>
    </p:spTree>
    <p:extLst>
      <p:ext uri="{BB962C8B-B14F-4D97-AF65-F5344CB8AC3E}">
        <p14:creationId xmlns:p14="http://schemas.microsoft.com/office/powerpoint/2010/main" val="74143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19750" y="1898812"/>
            <a:ext cx="655249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fatiguée</a:t>
            </a:r>
          </a:p>
        </p:txBody>
      </p:sp>
    </p:spTree>
    <p:extLst>
      <p:ext uri="{BB962C8B-B14F-4D97-AF65-F5344CB8AC3E}">
        <p14:creationId xmlns:p14="http://schemas.microsoft.com/office/powerpoint/2010/main" val="26226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94703" y="1999682"/>
            <a:ext cx="728661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entendra</a:t>
            </a:r>
          </a:p>
        </p:txBody>
      </p:sp>
    </p:spTree>
    <p:extLst>
      <p:ext uri="{BB962C8B-B14F-4D97-AF65-F5344CB8AC3E}">
        <p14:creationId xmlns:p14="http://schemas.microsoft.com/office/powerpoint/2010/main" val="9222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84278" y="1958612"/>
            <a:ext cx="602344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viendra</a:t>
            </a:r>
          </a:p>
        </p:txBody>
      </p:sp>
    </p:spTree>
    <p:extLst>
      <p:ext uri="{BB962C8B-B14F-4D97-AF65-F5344CB8AC3E}">
        <p14:creationId xmlns:p14="http://schemas.microsoft.com/office/powerpoint/2010/main" val="17748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62977" y="2090512"/>
            <a:ext cx="602992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marcha</a:t>
            </a:r>
          </a:p>
        </p:txBody>
      </p:sp>
    </p:spTree>
    <p:extLst>
      <p:ext uri="{BB962C8B-B14F-4D97-AF65-F5344CB8AC3E}">
        <p14:creationId xmlns:p14="http://schemas.microsoft.com/office/powerpoint/2010/main" val="24617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5003" y="1928366"/>
            <a:ext cx="672953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pendant</a:t>
            </a:r>
          </a:p>
        </p:txBody>
      </p:sp>
    </p:spTree>
    <p:extLst>
      <p:ext uri="{BB962C8B-B14F-4D97-AF65-F5344CB8AC3E}">
        <p14:creationId xmlns:p14="http://schemas.microsoft.com/office/powerpoint/2010/main" val="3137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06477" y="1950342"/>
            <a:ext cx="657904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quelque</a:t>
            </a:r>
          </a:p>
        </p:txBody>
      </p:sp>
    </p:spTree>
    <p:extLst>
      <p:ext uri="{BB962C8B-B14F-4D97-AF65-F5344CB8AC3E}">
        <p14:creationId xmlns:p14="http://schemas.microsoft.com/office/powerpoint/2010/main" val="35147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68481" y="1929985"/>
            <a:ext cx="505503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temps</a:t>
            </a:r>
          </a:p>
        </p:txBody>
      </p:sp>
    </p:spTree>
    <p:extLst>
      <p:ext uri="{BB962C8B-B14F-4D97-AF65-F5344CB8AC3E}">
        <p14:creationId xmlns:p14="http://schemas.microsoft.com/office/powerpoint/2010/main" val="26059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44849" y="2002720"/>
            <a:ext cx="83231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apercevait</a:t>
            </a:r>
          </a:p>
        </p:txBody>
      </p:sp>
    </p:spTree>
    <p:extLst>
      <p:ext uri="{BB962C8B-B14F-4D97-AF65-F5344CB8AC3E}">
        <p14:creationId xmlns:p14="http://schemas.microsoft.com/office/powerpoint/2010/main" val="2549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30001" y="1919593"/>
            <a:ext cx="753199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personne</a:t>
            </a:r>
          </a:p>
        </p:txBody>
      </p:sp>
    </p:spTree>
    <p:extLst>
      <p:ext uri="{BB962C8B-B14F-4D97-AF65-F5344CB8AC3E}">
        <p14:creationId xmlns:p14="http://schemas.microsoft.com/office/powerpoint/2010/main" val="38865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77171" y="1929983"/>
            <a:ext cx="783765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répondait</a:t>
            </a:r>
          </a:p>
        </p:txBody>
      </p:sp>
    </p:spTree>
    <p:extLst>
      <p:ext uri="{BB962C8B-B14F-4D97-AF65-F5344CB8AC3E}">
        <p14:creationId xmlns:p14="http://schemas.microsoft.com/office/powerpoint/2010/main" val="97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17974" y="1987452"/>
            <a:ext cx="875605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commença</a:t>
            </a:r>
          </a:p>
        </p:txBody>
      </p:sp>
    </p:spTree>
    <p:extLst>
      <p:ext uri="{BB962C8B-B14F-4D97-AF65-F5344CB8AC3E}">
        <p14:creationId xmlns:p14="http://schemas.microsoft.com/office/powerpoint/2010/main" val="25705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13549" y="1976001"/>
            <a:ext cx="736490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s’effrayer</a:t>
            </a:r>
          </a:p>
        </p:txBody>
      </p:sp>
    </p:spTree>
    <p:extLst>
      <p:ext uri="{BB962C8B-B14F-4D97-AF65-F5344CB8AC3E}">
        <p14:creationId xmlns:p14="http://schemas.microsoft.com/office/powerpoint/2010/main" val="37914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67541" y="1945676"/>
            <a:ext cx="606999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devenir</a:t>
            </a:r>
          </a:p>
        </p:txBody>
      </p:sp>
    </p:spTree>
    <p:extLst>
      <p:ext uri="{BB962C8B-B14F-4D97-AF65-F5344CB8AC3E}">
        <p14:creationId xmlns:p14="http://schemas.microsoft.com/office/powerpoint/2010/main" val="50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83398" y="1914504"/>
            <a:ext cx="398141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forêt</a:t>
            </a:r>
          </a:p>
        </p:txBody>
      </p:sp>
    </p:spTree>
    <p:extLst>
      <p:ext uri="{BB962C8B-B14F-4D97-AF65-F5344CB8AC3E}">
        <p14:creationId xmlns:p14="http://schemas.microsoft.com/office/powerpoint/2010/main" val="41674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83536" y="1822470"/>
            <a:ext cx="430117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/>
              <a:t>seule</a:t>
            </a:r>
            <a:endParaRPr lang="fr-FR" sz="15000" dirty="0"/>
          </a:p>
        </p:txBody>
      </p:sp>
    </p:spTree>
    <p:extLst>
      <p:ext uri="{BB962C8B-B14F-4D97-AF65-F5344CB8AC3E}">
        <p14:creationId xmlns:p14="http://schemas.microsoft.com/office/powerpoint/2010/main" val="27232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49895" y="1864034"/>
            <a:ext cx="569450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rentrer</a:t>
            </a:r>
          </a:p>
        </p:txBody>
      </p:sp>
    </p:spTree>
    <p:extLst>
      <p:ext uri="{BB962C8B-B14F-4D97-AF65-F5344CB8AC3E}">
        <p14:creationId xmlns:p14="http://schemas.microsoft.com/office/powerpoint/2010/main" val="1883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42816" y="1921289"/>
            <a:ext cx="467147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palais</a:t>
            </a:r>
          </a:p>
        </p:txBody>
      </p:sp>
    </p:spTree>
    <p:extLst>
      <p:ext uri="{BB962C8B-B14F-4D97-AF65-F5344CB8AC3E}">
        <p14:creationId xmlns:p14="http://schemas.microsoft.com/office/powerpoint/2010/main" val="12261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0719" y="1883119"/>
            <a:ext cx="829451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descendre</a:t>
            </a:r>
          </a:p>
        </p:txBody>
      </p:sp>
    </p:spTree>
    <p:extLst>
      <p:ext uri="{BB962C8B-B14F-4D97-AF65-F5344CB8AC3E}">
        <p14:creationId xmlns:p14="http://schemas.microsoft.com/office/powerpoint/2010/main" val="16544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61630" y="1805292"/>
            <a:ext cx="539763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cueillir</a:t>
            </a:r>
          </a:p>
        </p:txBody>
      </p:sp>
    </p:spTree>
    <p:extLst>
      <p:ext uri="{BB962C8B-B14F-4D97-AF65-F5344CB8AC3E}">
        <p14:creationId xmlns:p14="http://schemas.microsoft.com/office/powerpoint/2010/main" val="17471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58824" y="1932105"/>
            <a:ext cx="354776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Lilas</a:t>
            </a:r>
          </a:p>
        </p:txBody>
      </p:sp>
    </p:spTree>
    <p:extLst>
      <p:ext uri="{BB962C8B-B14F-4D97-AF65-F5344CB8AC3E}">
        <p14:creationId xmlns:p14="http://schemas.microsoft.com/office/powerpoint/2010/main" val="14860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71620" y="2003993"/>
            <a:ext cx="1038162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malheureuse</a:t>
            </a:r>
          </a:p>
        </p:txBody>
      </p:sp>
    </p:spTree>
    <p:extLst>
      <p:ext uri="{BB962C8B-B14F-4D97-AF65-F5344CB8AC3E}">
        <p14:creationId xmlns:p14="http://schemas.microsoft.com/office/powerpoint/2010/main" val="31934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56921" y="1877180"/>
            <a:ext cx="552747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mourir</a:t>
            </a:r>
          </a:p>
        </p:txBody>
      </p:sp>
    </p:spTree>
    <p:extLst>
      <p:ext uri="{BB962C8B-B14F-4D97-AF65-F5344CB8AC3E}">
        <p14:creationId xmlns:p14="http://schemas.microsoft.com/office/powerpoint/2010/main" val="36000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41828" y="1773272"/>
            <a:ext cx="363362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faim</a:t>
            </a:r>
          </a:p>
        </p:txBody>
      </p:sp>
    </p:spTree>
    <p:extLst>
      <p:ext uri="{BB962C8B-B14F-4D97-AF65-F5344CB8AC3E}">
        <p14:creationId xmlns:p14="http://schemas.microsoft.com/office/powerpoint/2010/main" val="20865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06649" y="1902991"/>
            <a:ext cx="297870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soif</a:t>
            </a:r>
          </a:p>
        </p:txBody>
      </p:sp>
    </p:spTree>
    <p:extLst>
      <p:ext uri="{BB962C8B-B14F-4D97-AF65-F5344CB8AC3E}">
        <p14:creationId xmlns:p14="http://schemas.microsoft.com/office/powerpoint/2010/main" val="25162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05294" y="2048466"/>
            <a:ext cx="398141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forêt</a:t>
            </a:r>
          </a:p>
        </p:txBody>
      </p:sp>
    </p:spTree>
    <p:extLst>
      <p:ext uri="{BB962C8B-B14F-4D97-AF65-F5344CB8AC3E}">
        <p14:creationId xmlns:p14="http://schemas.microsoft.com/office/powerpoint/2010/main" val="5896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13667" y="1778303"/>
            <a:ext cx="556466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encore</a:t>
            </a:r>
          </a:p>
        </p:txBody>
      </p:sp>
    </p:spTree>
    <p:extLst>
      <p:ext uri="{BB962C8B-B14F-4D97-AF65-F5344CB8AC3E}">
        <p14:creationId xmlns:p14="http://schemas.microsoft.com/office/powerpoint/2010/main" val="41217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66012" y="1884545"/>
            <a:ext cx="36599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loup</a:t>
            </a:r>
          </a:p>
        </p:txBody>
      </p:sp>
    </p:spTree>
    <p:extLst>
      <p:ext uri="{BB962C8B-B14F-4D97-AF65-F5344CB8AC3E}">
        <p14:creationId xmlns:p14="http://schemas.microsoft.com/office/powerpoint/2010/main" val="3723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31</Words>
  <Application>Microsoft Office PowerPoint</Application>
  <PresentationFormat>Grand écran</PresentationFormat>
  <Paragraphs>31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EDITIS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Maine-Bertin.Florence</dc:creator>
  <cp:lastModifiedBy>marina milicevic</cp:lastModifiedBy>
  <cp:revision>5</cp:revision>
  <dcterms:created xsi:type="dcterms:W3CDTF">2021-09-24T11:47:36Z</dcterms:created>
  <dcterms:modified xsi:type="dcterms:W3CDTF">2026-03-02T13:14:42Z</dcterms:modified>
</cp:coreProperties>
</file>