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BB8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A4CA9D6C-47A6-4F2A-A20B-2EE1CAA885AA}"/>
    <pc:docChg chg="undo custSel delSld modSld">
      <pc:chgData name="marina milicevic" userId="45c546ad099c9ab6" providerId="LiveId" clId="{A4CA9D6C-47A6-4F2A-A20B-2EE1CAA885AA}" dt="2026-03-02T12:55:08.700" v="396" actId="478"/>
      <pc:docMkLst>
        <pc:docMk/>
      </pc:docMkLst>
      <pc:sldChg chg="del">
        <pc:chgData name="marina milicevic" userId="45c546ad099c9ab6" providerId="LiveId" clId="{A4CA9D6C-47A6-4F2A-A20B-2EE1CAA885AA}" dt="2026-03-02T12:54:35.697" v="362" actId="47"/>
        <pc:sldMkLst>
          <pc:docMk/>
          <pc:sldMk cId="1744246173" sldId="256"/>
        </pc:sldMkLst>
      </pc:sldChg>
      <pc:sldChg chg="addSp delSp modSp mod">
        <pc:chgData name="marina milicevic" userId="45c546ad099c9ab6" providerId="LiveId" clId="{A4CA9D6C-47A6-4F2A-A20B-2EE1CAA885AA}" dt="2026-03-02T12:54:38.018" v="363" actId="478"/>
        <pc:sldMkLst>
          <pc:docMk/>
          <pc:sldMk cId="2960602003" sldId="258"/>
        </pc:sldMkLst>
        <pc:spChg chg="del">
          <ac:chgData name="marina milicevic" userId="45c546ad099c9ab6" providerId="LiveId" clId="{A4CA9D6C-47A6-4F2A-A20B-2EE1CAA885AA}" dt="2026-03-02T12:54:38.018" v="363" actId="478"/>
          <ac:spMkLst>
            <pc:docMk/>
            <pc:sldMk cId="2960602003" sldId="25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54:39.104" v="364" actId="478"/>
        <pc:sldMkLst>
          <pc:docMk/>
          <pc:sldMk cId="2131191379" sldId="259"/>
        </pc:sldMkLst>
        <pc:spChg chg="del">
          <ac:chgData name="marina milicevic" userId="45c546ad099c9ab6" providerId="LiveId" clId="{A4CA9D6C-47A6-4F2A-A20B-2EE1CAA885AA}" dt="2026-03-02T12:54:39.104" v="364" actId="478"/>
          <ac:spMkLst>
            <pc:docMk/>
            <pc:sldMk cId="2131191379" sldId="259"/>
            <ac:spMk id="3" creationId="{00000000-0000-0000-0000-000000000000}"/>
          </ac:spMkLst>
        </pc:spChg>
      </pc:sldChg>
      <pc:sldChg chg="delSp modSp mod modAnim">
        <pc:chgData name="marina milicevic" userId="45c546ad099c9ab6" providerId="LiveId" clId="{A4CA9D6C-47A6-4F2A-A20B-2EE1CAA885AA}" dt="2026-03-02T12:54:42.139" v="365" actId="478"/>
        <pc:sldMkLst>
          <pc:docMk/>
          <pc:sldMk cId="1212741460" sldId="260"/>
        </pc:sldMkLst>
        <pc:spChg chg="del">
          <ac:chgData name="marina milicevic" userId="45c546ad099c9ab6" providerId="LiveId" clId="{A4CA9D6C-47A6-4F2A-A20B-2EE1CAA885AA}" dt="2026-03-02T12:54:42.139" v="365" actId="478"/>
          <ac:spMkLst>
            <pc:docMk/>
            <pc:sldMk cId="1212741460" sldId="26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43.099" v="366" actId="478"/>
        <pc:sldMkLst>
          <pc:docMk/>
          <pc:sldMk cId="741433925" sldId="261"/>
        </pc:sldMkLst>
        <pc:spChg chg="del">
          <ac:chgData name="marina milicevic" userId="45c546ad099c9ab6" providerId="LiveId" clId="{A4CA9D6C-47A6-4F2A-A20B-2EE1CAA885AA}" dt="2026-03-02T12:54:43.099" v="366" actId="478"/>
          <ac:spMkLst>
            <pc:docMk/>
            <pc:sldMk cId="741433925" sldId="26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44.845" v="368" actId="478"/>
        <pc:sldMkLst>
          <pc:docMk/>
          <pc:sldMk cId="922298758" sldId="262"/>
        </pc:sldMkLst>
        <pc:spChg chg="del">
          <ac:chgData name="marina milicevic" userId="45c546ad099c9ab6" providerId="LiveId" clId="{A4CA9D6C-47A6-4F2A-A20B-2EE1CAA885AA}" dt="2026-03-02T12:54:44.845" v="368" actId="478"/>
          <ac:spMkLst>
            <pc:docMk/>
            <pc:sldMk cId="922298758" sldId="26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43.981" v="367" actId="478"/>
        <pc:sldMkLst>
          <pc:docMk/>
          <pc:sldMk cId="2622632827" sldId="263"/>
        </pc:sldMkLst>
        <pc:spChg chg="del">
          <ac:chgData name="marina milicevic" userId="45c546ad099c9ab6" providerId="LiveId" clId="{A4CA9D6C-47A6-4F2A-A20B-2EE1CAA885AA}" dt="2026-03-02T12:54:43.981" v="367" actId="478"/>
          <ac:spMkLst>
            <pc:docMk/>
            <pc:sldMk cId="2622632827" sldId="26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46.183" v="369" actId="478"/>
        <pc:sldMkLst>
          <pc:docMk/>
          <pc:sldMk cId="1774816724" sldId="264"/>
        </pc:sldMkLst>
        <pc:spChg chg="del">
          <ac:chgData name="marina milicevic" userId="45c546ad099c9ab6" providerId="LiveId" clId="{A4CA9D6C-47A6-4F2A-A20B-2EE1CAA885AA}" dt="2026-03-02T12:54:46.183" v="369" actId="478"/>
          <ac:spMkLst>
            <pc:docMk/>
            <pc:sldMk cId="1774816724" sldId="26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47.051" v="370" actId="478"/>
        <pc:sldMkLst>
          <pc:docMk/>
          <pc:sldMk cId="2461704238" sldId="265"/>
        </pc:sldMkLst>
        <pc:spChg chg="del">
          <ac:chgData name="marina milicevic" userId="45c546ad099c9ab6" providerId="LiveId" clId="{A4CA9D6C-47A6-4F2A-A20B-2EE1CAA885AA}" dt="2026-03-02T12:54:47.051" v="370" actId="478"/>
          <ac:spMkLst>
            <pc:docMk/>
            <pc:sldMk cId="2461704238" sldId="26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47.818" v="371" actId="478"/>
        <pc:sldMkLst>
          <pc:docMk/>
          <pc:sldMk cId="313786219" sldId="266"/>
        </pc:sldMkLst>
        <pc:spChg chg="del">
          <ac:chgData name="marina milicevic" userId="45c546ad099c9ab6" providerId="LiveId" clId="{A4CA9D6C-47A6-4F2A-A20B-2EE1CAA885AA}" dt="2026-03-02T12:54:47.818" v="371" actId="478"/>
          <ac:spMkLst>
            <pc:docMk/>
            <pc:sldMk cId="313786219" sldId="26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48.520" v="372" actId="478"/>
        <pc:sldMkLst>
          <pc:docMk/>
          <pc:sldMk cId="3514773688" sldId="267"/>
        </pc:sldMkLst>
        <pc:spChg chg="del">
          <ac:chgData name="marina milicevic" userId="45c546ad099c9ab6" providerId="LiveId" clId="{A4CA9D6C-47A6-4F2A-A20B-2EE1CAA885AA}" dt="2026-03-02T12:54:48.520" v="372" actId="478"/>
          <ac:spMkLst>
            <pc:docMk/>
            <pc:sldMk cId="3514773688" sldId="26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49.235" v="373" actId="478"/>
        <pc:sldMkLst>
          <pc:docMk/>
          <pc:sldMk cId="2605912073" sldId="268"/>
        </pc:sldMkLst>
        <pc:spChg chg="del">
          <ac:chgData name="marina milicevic" userId="45c546ad099c9ab6" providerId="LiveId" clId="{A4CA9D6C-47A6-4F2A-A20B-2EE1CAA885AA}" dt="2026-03-02T12:54:49.235" v="373" actId="478"/>
          <ac:spMkLst>
            <pc:docMk/>
            <pc:sldMk cId="2605912073" sldId="26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49.876" v="374" actId="478"/>
        <pc:sldMkLst>
          <pc:docMk/>
          <pc:sldMk cId="2549650184" sldId="269"/>
        </pc:sldMkLst>
        <pc:spChg chg="del">
          <ac:chgData name="marina milicevic" userId="45c546ad099c9ab6" providerId="LiveId" clId="{A4CA9D6C-47A6-4F2A-A20B-2EE1CAA885AA}" dt="2026-03-02T12:54:49.876" v="374" actId="478"/>
          <ac:spMkLst>
            <pc:docMk/>
            <pc:sldMk cId="2549650184" sldId="26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0.628" v="375" actId="478"/>
        <pc:sldMkLst>
          <pc:docMk/>
          <pc:sldMk cId="3886550090" sldId="270"/>
        </pc:sldMkLst>
        <pc:spChg chg="del">
          <ac:chgData name="marina milicevic" userId="45c546ad099c9ab6" providerId="LiveId" clId="{A4CA9D6C-47A6-4F2A-A20B-2EE1CAA885AA}" dt="2026-03-02T12:54:50.628" v="375" actId="478"/>
          <ac:spMkLst>
            <pc:docMk/>
            <pc:sldMk cId="3886550090" sldId="27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1.279" v="376" actId="478"/>
        <pc:sldMkLst>
          <pc:docMk/>
          <pc:sldMk cId="974061947" sldId="271"/>
        </pc:sldMkLst>
        <pc:spChg chg="del">
          <ac:chgData name="marina milicevic" userId="45c546ad099c9ab6" providerId="LiveId" clId="{A4CA9D6C-47A6-4F2A-A20B-2EE1CAA885AA}" dt="2026-03-02T12:54:51.279" v="376" actId="478"/>
          <ac:spMkLst>
            <pc:docMk/>
            <pc:sldMk cId="974061947" sldId="27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1.838" v="377" actId="478"/>
        <pc:sldMkLst>
          <pc:docMk/>
          <pc:sldMk cId="2570524258" sldId="272"/>
        </pc:sldMkLst>
        <pc:spChg chg="del">
          <ac:chgData name="marina milicevic" userId="45c546ad099c9ab6" providerId="LiveId" clId="{A4CA9D6C-47A6-4F2A-A20B-2EE1CAA885AA}" dt="2026-03-02T12:54:51.838" v="377" actId="478"/>
          <ac:spMkLst>
            <pc:docMk/>
            <pc:sldMk cId="2570524258" sldId="27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2.720" v="378" actId="478"/>
        <pc:sldMkLst>
          <pc:docMk/>
          <pc:sldMk cId="3791482470" sldId="273"/>
        </pc:sldMkLst>
        <pc:spChg chg="del">
          <ac:chgData name="marina milicevic" userId="45c546ad099c9ab6" providerId="LiveId" clId="{A4CA9D6C-47A6-4F2A-A20B-2EE1CAA885AA}" dt="2026-03-02T12:54:52.720" v="378" actId="478"/>
          <ac:spMkLst>
            <pc:docMk/>
            <pc:sldMk cId="3791482470" sldId="27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3.320" v="379" actId="478"/>
        <pc:sldMkLst>
          <pc:docMk/>
          <pc:sldMk cId="50286169" sldId="274"/>
        </pc:sldMkLst>
        <pc:spChg chg="del">
          <ac:chgData name="marina milicevic" userId="45c546ad099c9ab6" providerId="LiveId" clId="{A4CA9D6C-47A6-4F2A-A20B-2EE1CAA885AA}" dt="2026-03-02T12:54:53.320" v="379" actId="478"/>
          <ac:spMkLst>
            <pc:docMk/>
            <pc:sldMk cId="50286169" sldId="27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3.937" v="380" actId="478"/>
        <pc:sldMkLst>
          <pc:docMk/>
          <pc:sldMk cId="4167490466" sldId="275"/>
        </pc:sldMkLst>
        <pc:spChg chg="del">
          <ac:chgData name="marina milicevic" userId="45c546ad099c9ab6" providerId="LiveId" clId="{A4CA9D6C-47A6-4F2A-A20B-2EE1CAA885AA}" dt="2026-03-02T12:54:53.937" v="380" actId="478"/>
          <ac:spMkLst>
            <pc:docMk/>
            <pc:sldMk cId="4167490466" sldId="27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4.641" v="381" actId="478"/>
        <pc:sldMkLst>
          <pc:docMk/>
          <pc:sldMk cId="2723238339" sldId="276"/>
        </pc:sldMkLst>
        <pc:spChg chg="del">
          <ac:chgData name="marina milicevic" userId="45c546ad099c9ab6" providerId="LiveId" clId="{A4CA9D6C-47A6-4F2A-A20B-2EE1CAA885AA}" dt="2026-03-02T12:54:54.641" v="381" actId="478"/>
          <ac:spMkLst>
            <pc:docMk/>
            <pc:sldMk cId="2723238339" sldId="27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5.240" v="382" actId="478"/>
        <pc:sldMkLst>
          <pc:docMk/>
          <pc:sldMk cId="188304201" sldId="277"/>
        </pc:sldMkLst>
        <pc:spChg chg="del">
          <ac:chgData name="marina milicevic" userId="45c546ad099c9ab6" providerId="LiveId" clId="{A4CA9D6C-47A6-4F2A-A20B-2EE1CAA885AA}" dt="2026-03-02T12:54:55.240" v="382" actId="478"/>
          <ac:spMkLst>
            <pc:docMk/>
            <pc:sldMk cId="188304201" sldId="27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5.913" v="383" actId="478"/>
        <pc:sldMkLst>
          <pc:docMk/>
          <pc:sldMk cId="1226175689" sldId="278"/>
        </pc:sldMkLst>
        <pc:spChg chg="del">
          <ac:chgData name="marina milicevic" userId="45c546ad099c9ab6" providerId="LiveId" clId="{A4CA9D6C-47A6-4F2A-A20B-2EE1CAA885AA}" dt="2026-03-02T12:54:55.913" v="383" actId="478"/>
          <ac:spMkLst>
            <pc:docMk/>
            <pc:sldMk cId="1226175689" sldId="27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6.607" v="384" actId="478"/>
        <pc:sldMkLst>
          <pc:docMk/>
          <pc:sldMk cId="1654409780" sldId="279"/>
        </pc:sldMkLst>
        <pc:spChg chg="del">
          <ac:chgData name="marina milicevic" userId="45c546ad099c9ab6" providerId="LiveId" clId="{A4CA9D6C-47A6-4F2A-A20B-2EE1CAA885AA}" dt="2026-03-02T12:54:56.607" v="384" actId="478"/>
          <ac:spMkLst>
            <pc:docMk/>
            <pc:sldMk cId="1654409780" sldId="27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8.763" v="385" actId="478"/>
        <pc:sldMkLst>
          <pc:docMk/>
          <pc:sldMk cId="1747179661" sldId="280"/>
        </pc:sldMkLst>
        <pc:spChg chg="del">
          <ac:chgData name="marina milicevic" userId="45c546ad099c9ab6" providerId="LiveId" clId="{A4CA9D6C-47A6-4F2A-A20B-2EE1CAA885AA}" dt="2026-03-02T12:54:58.763" v="385" actId="478"/>
          <ac:spMkLst>
            <pc:docMk/>
            <pc:sldMk cId="1747179661" sldId="28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4:59.722" v="386" actId="478"/>
        <pc:sldMkLst>
          <pc:docMk/>
          <pc:sldMk cId="1486050467" sldId="281"/>
        </pc:sldMkLst>
        <pc:spChg chg="del">
          <ac:chgData name="marina milicevic" userId="45c546ad099c9ab6" providerId="LiveId" clId="{A4CA9D6C-47A6-4F2A-A20B-2EE1CAA885AA}" dt="2026-03-02T12:54:59.722" v="386" actId="478"/>
          <ac:spMkLst>
            <pc:docMk/>
            <pc:sldMk cId="1486050467" sldId="28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5:00.458" v="387" actId="478"/>
        <pc:sldMkLst>
          <pc:docMk/>
          <pc:sldMk cId="3193478130" sldId="282"/>
        </pc:sldMkLst>
        <pc:spChg chg="del">
          <ac:chgData name="marina milicevic" userId="45c546ad099c9ab6" providerId="LiveId" clId="{A4CA9D6C-47A6-4F2A-A20B-2EE1CAA885AA}" dt="2026-03-02T12:55:00.458" v="387" actId="478"/>
          <ac:spMkLst>
            <pc:docMk/>
            <pc:sldMk cId="3193478130" sldId="28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5:01.189" v="388" actId="478"/>
        <pc:sldMkLst>
          <pc:docMk/>
          <pc:sldMk cId="3600082445" sldId="283"/>
        </pc:sldMkLst>
        <pc:spChg chg="del">
          <ac:chgData name="marina milicevic" userId="45c546ad099c9ab6" providerId="LiveId" clId="{A4CA9D6C-47A6-4F2A-A20B-2EE1CAA885AA}" dt="2026-03-02T12:55:01.189" v="388" actId="478"/>
          <ac:spMkLst>
            <pc:docMk/>
            <pc:sldMk cId="3600082445" sldId="283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55:01.895" v="390" actId="478"/>
        <pc:sldMkLst>
          <pc:docMk/>
          <pc:sldMk cId="2086503446" sldId="284"/>
        </pc:sldMkLst>
        <pc:spChg chg="del mod">
          <ac:chgData name="marina milicevic" userId="45c546ad099c9ab6" providerId="LiveId" clId="{A4CA9D6C-47A6-4F2A-A20B-2EE1CAA885AA}" dt="2026-03-02T12:55:01.895" v="390" actId="478"/>
          <ac:spMkLst>
            <pc:docMk/>
            <pc:sldMk cId="2086503446" sldId="28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5:04.236" v="391" actId="478"/>
        <pc:sldMkLst>
          <pc:docMk/>
          <pc:sldMk cId="2516248866" sldId="285"/>
        </pc:sldMkLst>
        <pc:spChg chg="del">
          <ac:chgData name="marina milicevic" userId="45c546ad099c9ab6" providerId="LiveId" clId="{A4CA9D6C-47A6-4F2A-A20B-2EE1CAA885AA}" dt="2026-03-02T12:55:04.236" v="391" actId="478"/>
          <ac:spMkLst>
            <pc:docMk/>
            <pc:sldMk cId="2516248866" sldId="28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5:05.475" v="392" actId="478"/>
        <pc:sldMkLst>
          <pc:docMk/>
          <pc:sldMk cId="589639959" sldId="286"/>
        </pc:sldMkLst>
        <pc:spChg chg="del">
          <ac:chgData name="marina milicevic" userId="45c546ad099c9ab6" providerId="LiveId" clId="{A4CA9D6C-47A6-4F2A-A20B-2EE1CAA885AA}" dt="2026-03-02T12:55:05.475" v="392" actId="478"/>
          <ac:spMkLst>
            <pc:docMk/>
            <pc:sldMk cId="589639959" sldId="28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5:06.441" v="393" actId="478"/>
        <pc:sldMkLst>
          <pc:docMk/>
          <pc:sldMk cId="4121768524" sldId="287"/>
        </pc:sldMkLst>
        <pc:spChg chg="del">
          <ac:chgData name="marina milicevic" userId="45c546ad099c9ab6" providerId="LiveId" clId="{A4CA9D6C-47A6-4F2A-A20B-2EE1CAA885AA}" dt="2026-03-02T12:55:06.441" v="393" actId="478"/>
          <ac:spMkLst>
            <pc:docMk/>
            <pc:sldMk cId="4121768524" sldId="28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5:07.293" v="394" actId="478"/>
        <pc:sldMkLst>
          <pc:docMk/>
          <pc:sldMk cId="3723969955" sldId="288"/>
        </pc:sldMkLst>
        <pc:spChg chg="del">
          <ac:chgData name="marina milicevic" userId="45c546ad099c9ab6" providerId="LiveId" clId="{A4CA9D6C-47A6-4F2A-A20B-2EE1CAA885AA}" dt="2026-03-02T12:55:07.293" v="394" actId="478"/>
          <ac:spMkLst>
            <pc:docMk/>
            <pc:sldMk cId="3723969955" sldId="28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5:07.993" v="395" actId="478"/>
        <pc:sldMkLst>
          <pc:docMk/>
          <pc:sldMk cId="186460910" sldId="289"/>
        </pc:sldMkLst>
        <pc:spChg chg="del">
          <ac:chgData name="marina milicevic" userId="45c546ad099c9ab6" providerId="LiveId" clId="{A4CA9D6C-47A6-4F2A-A20B-2EE1CAA885AA}" dt="2026-03-02T12:55:07.993" v="395" actId="478"/>
          <ac:spMkLst>
            <pc:docMk/>
            <pc:sldMk cId="186460910" sldId="28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5:08.700" v="396" actId="478"/>
        <pc:sldMkLst>
          <pc:docMk/>
          <pc:sldMk cId="1797019673" sldId="290"/>
        </pc:sldMkLst>
        <pc:spChg chg="del">
          <ac:chgData name="marina milicevic" userId="45c546ad099c9ab6" providerId="LiveId" clId="{A4CA9D6C-47A6-4F2A-A20B-2EE1CAA885AA}" dt="2026-03-02T12:55:08.700" v="396" actId="478"/>
          <ac:spMkLst>
            <pc:docMk/>
            <pc:sldMk cId="1797019673" sldId="29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18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89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59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77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5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37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9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22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6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64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6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38122" y="1690358"/>
            <a:ext cx="931575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quelquefois</a:t>
            </a:r>
          </a:p>
        </p:txBody>
      </p:sp>
    </p:spTree>
    <p:extLst>
      <p:ext uri="{BB962C8B-B14F-4D97-AF65-F5344CB8AC3E}">
        <p14:creationId xmlns:p14="http://schemas.microsoft.com/office/powerpoint/2010/main" val="29606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69182" y="1956916"/>
            <a:ext cx="584692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tomate</a:t>
            </a:r>
          </a:p>
        </p:txBody>
      </p:sp>
    </p:spTree>
    <p:extLst>
      <p:ext uri="{BB962C8B-B14F-4D97-AF65-F5344CB8AC3E}">
        <p14:creationId xmlns:p14="http://schemas.microsoft.com/office/powerpoint/2010/main" val="213119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04513" y="1940858"/>
            <a:ext cx="975279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uniquement</a:t>
            </a:r>
          </a:p>
        </p:txBody>
      </p:sp>
    </p:spTree>
    <p:extLst>
      <p:ext uri="{BB962C8B-B14F-4D97-AF65-F5344CB8AC3E}">
        <p14:creationId xmlns:p14="http://schemas.microsoft.com/office/powerpoint/2010/main" val="121274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07943" y="1873789"/>
            <a:ext cx="757611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monsieur</a:t>
            </a:r>
          </a:p>
        </p:txBody>
      </p:sp>
    </p:spTree>
    <p:extLst>
      <p:ext uri="{BB962C8B-B14F-4D97-AF65-F5344CB8AC3E}">
        <p14:creationId xmlns:p14="http://schemas.microsoft.com/office/powerpoint/2010/main" val="74143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33372" y="1961157"/>
            <a:ext cx="706956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madame</a:t>
            </a:r>
          </a:p>
        </p:txBody>
      </p:sp>
    </p:spTree>
    <p:extLst>
      <p:ext uri="{BB962C8B-B14F-4D97-AF65-F5344CB8AC3E}">
        <p14:creationId xmlns:p14="http://schemas.microsoft.com/office/powerpoint/2010/main" val="262263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54318" y="1916554"/>
            <a:ext cx="1088336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suffisamment</a:t>
            </a:r>
          </a:p>
        </p:txBody>
      </p:sp>
    </p:spTree>
    <p:extLst>
      <p:ext uri="{BB962C8B-B14F-4D97-AF65-F5344CB8AC3E}">
        <p14:creationId xmlns:p14="http://schemas.microsoft.com/office/powerpoint/2010/main" val="9222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68977" y="1667666"/>
            <a:ext cx="602767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comme</a:t>
            </a:r>
          </a:p>
        </p:txBody>
      </p:sp>
    </p:spTree>
    <p:extLst>
      <p:ext uri="{BB962C8B-B14F-4D97-AF65-F5344CB8AC3E}">
        <p14:creationId xmlns:p14="http://schemas.microsoft.com/office/powerpoint/2010/main" val="177481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21413" y="1695658"/>
            <a:ext cx="599369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répéter</a:t>
            </a:r>
          </a:p>
        </p:txBody>
      </p:sp>
    </p:spTree>
    <p:extLst>
      <p:ext uri="{BB962C8B-B14F-4D97-AF65-F5344CB8AC3E}">
        <p14:creationId xmlns:p14="http://schemas.microsoft.com/office/powerpoint/2010/main" val="246170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74021" y="1876412"/>
            <a:ext cx="1024395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franchement</a:t>
            </a:r>
          </a:p>
        </p:txBody>
      </p:sp>
    </p:spTree>
    <p:extLst>
      <p:ext uri="{BB962C8B-B14F-4D97-AF65-F5344CB8AC3E}">
        <p14:creationId xmlns:p14="http://schemas.microsoft.com/office/powerpoint/2010/main" val="3137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34854" y="1939951"/>
            <a:ext cx="532229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simple</a:t>
            </a:r>
          </a:p>
        </p:txBody>
      </p:sp>
    </p:spTree>
    <p:extLst>
      <p:ext uri="{BB962C8B-B14F-4D97-AF65-F5344CB8AC3E}">
        <p14:creationId xmlns:p14="http://schemas.microsoft.com/office/powerpoint/2010/main" val="35147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45781" y="1888420"/>
            <a:ext cx="562686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double</a:t>
            </a:r>
          </a:p>
        </p:txBody>
      </p:sp>
    </p:spTree>
    <p:extLst>
      <p:ext uri="{BB962C8B-B14F-4D97-AF65-F5344CB8AC3E}">
        <p14:creationId xmlns:p14="http://schemas.microsoft.com/office/powerpoint/2010/main" val="260591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66335" y="1898811"/>
            <a:ext cx="639239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fracture</a:t>
            </a:r>
          </a:p>
        </p:txBody>
      </p:sp>
    </p:spTree>
    <p:extLst>
      <p:ext uri="{BB962C8B-B14F-4D97-AF65-F5344CB8AC3E}">
        <p14:creationId xmlns:p14="http://schemas.microsoft.com/office/powerpoint/2010/main" val="254965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3902" y="1649429"/>
            <a:ext cx="572419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facture</a:t>
            </a:r>
          </a:p>
        </p:txBody>
      </p:sp>
    </p:spTree>
    <p:extLst>
      <p:ext uri="{BB962C8B-B14F-4D97-AF65-F5344CB8AC3E}">
        <p14:creationId xmlns:p14="http://schemas.microsoft.com/office/powerpoint/2010/main" val="38865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18792" y="1888420"/>
            <a:ext cx="535441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quatre</a:t>
            </a:r>
          </a:p>
        </p:txBody>
      </p:sp>
    </p:spTree>
    <p:extLst>
      <p:ext uri="{BB962C8B-B14F-4D97-AF65-F5344CB8AC3E}">
        <p14:creationId xmlns:p14="http://schemas.microsoft.com/office/powerpoint/2010/main" val="97406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20534" y="2080970"/>
            <a:ext cx="715093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enfoncer</a:t>
            </a:r>
          </a:p>
        </p:txBody>
      </p:sp>
    </p:spTree>
    <p:extLst>
      <p:ext uri="{BB962C8B-B14F-4D97-AF65-F5344CB8AC3E}">
        <p14:creationId xmlns:p14="http://schemas.microsoft.com/office/powerpoint/2010/main" val="257052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66599" y="1986392"/>
            <a:ext cx="520232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suture</a:t>
            </a:r>
          </a:p>
        </p:txBody>
      </p:sp>
    </p:spTree>
    <p:extLst>
      <p:ext uri="{BB962C8B-B14F-4D97-AF65-F5344CB8AC3E}">
        <p14:creationId xmlns:p14="http://schemas.microsoft.com/office/powerpoint/2010/main" val="379148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49332" y="1831376"/>
            <a:ext cx="609333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mâcher</a:t>
            </a:r>
          </a:p>
        </p:txBody>
      </p:sp>
    </p:spTree>
    <p:extLst>
      <p:ext uri="{BB962C8B-B14F-4D97-AF65-F5344CB8AC3E}">
        <p14:creationId xmlns:p14="http://schemas.microsoft.com/office/powerpoint/2010/main" val="5028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53948" y="1841767"/>
            <a:ext cx="752347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mâchoire</a:t>
            </a:r>
          </a:p>
        </p:txBody>
      </p:sp>
    </p:spTree>
    <p:extLst>
      <p:ext uri="{BB962C8B-B14F-4D97-AF65-F5344CB8AC3E}">
        <p14:creationId xmlns:p14="http://schemas.microsoft.com/office/powerpoint/2010/main" val="416749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35391" y="1749734"/>
            <a:ext cx="632121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menton</a:t>
            </a:r>
          </a:p>
        </p:txBody>
      </p:sp>
    </p:spTree>
    <p:extLst>
      <p:ext uri="{BB962C8B-B14F-4D97-AF65-F5344CB8AC3E}">
        <p14:creationId xmlns:p14="http://schemas.microsoft.com/office/powerpoint/2010/main" val="272323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84006" y="1884815"/>
            <a:ext cx="706834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pourtant</a:t>
            </a:r>
          </a:p>
        </p:txBody>
      </p:sp>
    </p:spTree>
    <p:extLst>
      <p:ext uri="{BB962C8B-B14F-4D97-AF65-F5344CB8AC3E}">
        <p14:creationId xmlns:p14="http://schemas.microsoft.com/office/powerpoint/2010/main" val="18830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86952" y="1869335"/>
            <a:ext cx="521809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jamais</a:t>
            </a:r>
          </a:p>
        </p:txBody>
      </p:sp>
    </p:spTree>
    <p:extLst>
      <p:ext uri="{BB962C8B-B14F-4D97-AF65-F5344CB8AC3E}">
        <p14:creationId xmlns:p14="http://schemas.microsoft.com/office/powerpoint/2010/main" val="122617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143555" y="1914292"/>
            <a:ext cx="572304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blesser</a:t>
            </a:r>
          </a:p>
        </p:txBody>
      </p:sp>
    </p:spTree>
    <p:extLst>
      <p:ext uri="{BB962C8B-B14F-4D97-AF65-F5344CB8AC3E}">
        <p14:creationId xmlns:p14="http://schemas.microsoft.com/office/powerpoint/2010/main" val="165440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07830" y="1919593"/>
            <a:ext cx="554639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fournir</a:t>
            </a:r>
          </a:p>
        </p:txBody>
      </p:sp>
    </p:spTree>
    <p:extLst>
      <p:ext uri="{BB962C8B-B14F-4D97-AF65-F5344CB8AC3E}">
        <p14:creationId xmlns:p14="http://schemas.microsoft.com/office/powerpoint/2010/main" val="174717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74261" y="1973669"/>
            <a:ext cx="544347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hasard</a:t>
            </a:r>
          </a:p>
        </p:txBody>
      </p:sp>
    </p:spTree>
    <p:extLst>
      <p:ext uri="{BB962C8B-B14F-4D97-AF65-F5344CB8AC3E}">
        <p14:creationId xmlns:p14="http://schemas.microsoft.com/office/powerpoint/2010/main" val="148605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31359" y="1920865"/>
            <a:ext cx="392928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omis</a:t>
            </a:r>
          </a:p>
        </p:txBody>
      </p:sp>
    </p:spTree>
    <p:extLst>
      <p:ext uri="{BB962C8B-B14F-4D97-AF65-F5344CB8AC3E}">
        <p14:creationId xmlns:p14="http://schemas.microsoft.com/office/powerpoint/2010/main" val="319347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89430" y="1877180"/>
            <a:ext cx="561314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preuve</a:t>
            </a:r>
          </a:p>
        </p:txBody>
      </p:sp>
    </p:spTree>
    <p:extLst>
      <p:ext uri="{BB962C8B-B14F-4D97-AF65-F5344CB8AC3E}">
        <p14:creationId xmlns:p14="http://schemas.microsoft.com/office/powerpoint/2010/main" val="36000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13227" y="1960308"/>
            <a:ext cx="456554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détail</a:t>
            </a:r>
          </a:p>
        </p:txBody>
      </p:sp>
    </p:spTree>
    <p:extLst>
      <p:ext uri="{BB962C8B-B14F-4D97-AF65-F5344CB8AC3E}">
        <p14:creationId xmlns:p14="http://schemas.microsoft.com/office/powerpoint/2010/main" val="208650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7293" y="1954947"/>
            <a:ext cx="717741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vraiment</a:t>
            </a:r>
          </a:p>
        </p:txBody>
      </p:sp>
    </p:spTree>
    <p:extLst>
      <p:ext uri="{BB962C8B-B14F-4D97-AF65-F5344CB8AC3E}">
        <p14:creationId xmlns:p14="http://schemas.microsoft.com/office/powerpoint/2010/main" val="251624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2075" y="1830257"/>
            <a:ext cx="572785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oublier</a:t>
            </a:r>
          </a:p>
        </p:txBody>
      </p:sp>
    </p:spTree>
    <p:extLst>
      <p:ext uri="{BB962C8B-B14F-4D97-AF65-F5344CB8AC3E}">
        <p14:creationId xmlns:p14="http://schemas.microsoft.com/office/powerpoint/2010/main" val="5896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29253" y="1830257"/>
            <a:ext cx="433349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mûre</a:t>
            </a:r>
          </a:p>
        </p:txBody>
      </p:sp>
    </p:spTree>
    <p:extLst>
      <p:ext uri="{BB962C8B-B14F-4D97-AF65-F5344CB8AC3E}">
        <p14:creationId xmlns:p14="http://schemas.microsoft.com/office/powerpoint/2010/main" val="412176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89445" y="1822199"/>
            <a:ext cx="733085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quelques</a:t>
            </a:r>
          </a:p>
        </p:txBody>
      </p:sp>
    </p:spTree>
    <p:extLst>
      <p:ext uri="{BB962C8B-B14F-4D97-AF65-F5344CB8AC3E}">
        <p14:creationId xmlns:p14="http://schemas.microsoft.com/office/powerpoint/2010/main" val="372396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048930" y="2058857"/>
            <a:ext cx="809413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 err="1"/>
              <a:t>Bellepoire</a:t>
            </a:r>
            <a:endParaRPr lang="fr-FR" sz="15000" dirty="0"/>
          </a:p>
        </p:txBody>
      </p:sp>
    </p:spTree>
    <p:extLst>
      <p:ext uri="{BB962C8B-B14F-4D97-AF65-F5344CB8AC3E}">
        <p14:creationId xmlns:p14="http://schemas.microsoft.com/office/powerpoint/2010/main" val="18646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6748" y="2006903"/>
            <a:ext cx="717850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Tortillard</a:t>
            </a:r>
          </a:p>
        </p:txBody>
      </p:sp>
    </p:spTree>
    <p:extLst>
      <p:ext uri="{BB962C8B-B14F-4D97-AF65-F5344CB8AC3E}">
        <p14:creationId xmlns:p14="http://schemas.microsoft.com/office/powerpoint/2010/main" val="179701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33</Words>
  <Application>Microsoft Office PowerPoint</Application>
  <PresentationFormat>Grand écran</PresentationFormat>
  <Paragraphs>33</Paragraphs>
  <Slides>33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EDITIS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Maine-Bertin.Florence</dc:creator>
  <cp:lastModifiedBy>marina milicevic</cp:lastModifiedBy>
  <cp:revision>5</cp:revision>
  <dcterms:created xsi:type="dcterms:W3CDTF">2021-09-24T11:47:36Z</dcterms:created>
  <dcterms:modified xsi:type="dcterms:W3CDTF">2026-03-02T12:55:09Z</dcterms:modified>
</cp:coreProperties>
</file>