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9AA52-4DC4-4C26-91C6-C944AB08817B}" v="10" dt="2024-10-16T12:37:56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2959AA52-4DC4-4C26-91C6-C944AB08817B}"/>
    <pc:docChg chg="undo custSel addSld delSld modSld sldOrd">
      <pc:chgData name="marina milicevic" userId="45c546ad099c9ab6" providerId="LiveId" clId="{2959AA52-4DC4-4C26-91C6-C944AB08817B}" dt="2024-10-16T12:38:03.028" v="115" actId="1076"/>
      <pc:docMkLst>
        <pc:docMk/>
      </pc:docMkLst>
      <pc:sldChg chg="addSp modSp mod">
        <pc:chgData name="marina milicevic" userId="45c546ad099c9ab6" providerId="LiveId" clId="{2959AA52-4DC4-4C26-91C6-C944AB08817B}" dt="2024-10-16T12:37:46.985" v="106" actId="1076"/>
        <pc:sldMkLst>
          <pc:docMk/>
          <pc:sldMk cId="351280056" sldId="256"/>
        </pc:sldMkLst>
        <pc:spChg chg="add mod">
          <ac:chgData name="marina milicevic" userId="45c546ad099c9ab6" providerId="LiveId" clId="{2959AA52-4DC4-4C26-91C6-C944AB08817B}" dt="2024-10-16T12:37:46.985" v="106" actId="1076"/>
          <ac:spMkLst>
            <pc:docMk/>
            <pc:sldMk cId="351280056" sldId="256"/>
            <ac:spMk id="2" creationId="{A5A327A4-CF39-A26B-67E2-9AF55B530812}"/>
          </ac:spMkLst>
        </pc:spChg>
      </pc:sldChg>
      <pc:sldChg chg="addSp modSp">
        <pc:chgData name="marina milicevic" userId="45c546ad099c9ab6" providerId="LiveId" clId="{2959AA52-4DC4-4C26-91C6-C944AB08817B}" dt="2024-10-16T12:37:49.081" v="107"/>
        <pc:sldMkLst>
          <pc:docMk/>
          <pc:sldMk cId="2786394108" sldId="257"/>
        </pc:sldMkLst>
        <pc:spChg chg="add mod">
          <ac:chgData name="marina milicevic" userId="45c546ad099c9ab6" providerId="LiveId" clId="{2959AA52-4DC4-4C26-91C6-C944AB08817B}" dt="2024-10-16T12:37:49.081" v="107"/>
          <ac:spMkLst>
            <pc:docMk/>
            <pc:sldMk cId="2786394108" sldId="257"/>
            <ac:spMk id="10" creationId="{8FE6FD09-A510-3B8C-3907-AA0D9DDC0424}"/>
          </ac:spMkLst>
        </pc:spChg>
      </pc:sldChg>
      <pc:sldChg chg="addSp modSp">
        <pc:chgData name="marina milicevic" userId="45c546ad099c9ab6" providerId="LiveId" clId="{2959AA52-4DC4-4C26-91C6-C944AB08817B}" dt="2024-10-16T12:37:50.226" v="108"/>
        <pc:sldMkLst>
          <pc:docMk/>
          <pc:sldMk cId="3433695326" sldId="258"/>
        </pc:sldMkLst>
        <pc:spChg chg="add mod">
          <ac:chgData name="marina milicevic" userId="45c546ad099c9ab6" providerId="LiveId" clId="{2959AA52-4DC4-4C26-91C6-C944AB08817B}" dt="2024-10-16T12:37:50.226" v="108"/>
          <ac:spMkLst>
            <pc:docMk/>
            <pc:sldMk cId="3433695326" sldId="258"/>
            <ac:spMk id="2" creationId="{35A0954C-66B6-7B07-A211-54C3255A5278}"/>
          </ac:spMkLst>
        </pc:spChg>
      </pc:sldChg>
      <pc:sldChg chg="addSp modSp">
        <pc:chgData name="marina milicevic" userId="45c546ad099c9ab6" providerId="LiveId" clId="{2959AA52-4DC4-4C26-91C6-C944AB08817B}" dt="2024-10-16T12:37:51.083" v="109"/>
        <pc:sldMkLst>
          <pc:docMk/>
          <pc:sldMk cId="829093261" sldId="259"/>
        </pc:sldMkLst>
        <pc:spChg chg="add mod">
          <ac:chgData name="marina milicevic" userId="45c546ad099c9ab6" providerId="LiveId" clId="{2959AA52-4DC4-4C26-91C6-C944AB08817B}" dt="2024-10-16T12:37:51.083" v="109"/>
          <ac:spMkLst>
            <pc:docMk/>
            <pc:sldMk cId="829093261" sldId="259"/>
            <ac:spMk id="2" creationId="{2FDAA86A-EC08-61CF-6A40-24A3CC337D7A}"/>
          </ac:spMkLst>
        </pc:spChg>
      </pc:sldChg>
      <pc:sldChg chg="addSp modSp">
        <pc:chgData name="marina milicevic" userId="45c546ad099c9ab6" providerId="LiveId" clId="{2959AA52-4DC4-4C26-91C6-C944AB08817B}" dt="2024-10-16T12:37:52.012" v="110"/>
        <pc:sldMkLst>
          <pc:docMk/>
          <pc:sldMk cId="395840565" sldId="260"/>
        </pc:sldMkLst>
        <pc:spChg chg="add mod">
          <ac:chgData name="marina milicevic" userId="45c546ad099c9ab6" providerId="LiveId" clId="{2959AA52-4DC4-4C26-91C6-C944AB08817B}" dt="2024-10-16T12:37:52.012" v="110"/>
          <ac:spMkLst>
            <pc:docMk/>
            <pc:sldMk cId="395840565" sldId="260"/>
            <ac:spMk id="2" creationId="{EA5E8DF1-8317-02BA-C661-7A789C11C6B7}"/>
          </ac:spMkLst>
        </pc:spChg>
      </pc:sldChg>
      <pc:sldChg chg="addSp modSp mod">
        <pc:chgData name="marina milicevic" userId="45c546ad099c9ab6" providerId="LiveId" clId="{2959AA52-4DC4-4C26-91C6-C944AB08817B}" dt="2024-10-16T12:38:03.028" v="115" actId="1076"/>
        <pc:sldMkLst>
          <pc:docMk/>
          <pc:sldMk cId="3127387633" sldId="261"/>
        </pc:sldMkLst>
        <pc:spChg chg="mod">
          <ac:chgData name="marina milicevic" userId="45c546ad099c9ab6" providerId="LiveId" clId="{2959AA52-4DC4-4C26-91C6-C944AB08817B}" dt="2024-10-10T19:20:16.407" v="1" actId="20577"/>
          <ac:spMkLst>
            <pc:docMk/>
            <pc:sldMk cId="3127387633" sldId="261"/>
            <ac:spMk id="3" creationId="{E5A40456-FC43-478A-2B9F-2CDBD4150E0A}"/>
          </ac:spMkLst>
        </pc:spChg>
        <pc:spChg chg="add mod">
          <ac:chgData name="marina milicevic" userId="45c546ad099c9ab6" providerId="LiveId" clId="{2959AA52-4DC4-4C26-91C6-C944AB08817B}" dt="2024-10-16T12:38:03.028" v="115" actId="1076"/>
          <ac:spMkLst>
            <pc:docMk/>
            <pc:sldMk cId="3127387633" sldId="261"/>
            <ac:spMk id="5" creationId="{B676656F-0B24-0BEE-6B56-ACA22A902E9B}"/>
          </ac:spMkLst>
        </pc:spChg>
        <pc:spChg chg="mod">
          <ac:chgData name="marina milicevic" userId="45c546ad099c9ab6" providerId="LiveId" clId="{2959AA52-4DC4-4C26-91C6-C944AB08817B}" dt="2024-10-10T19:21:05.779" v="29" actId="14100"/>
          <ac:spMkLst>
            <pc:docMk/>
            <pc:sldMk cId="3127387633" sldId="261"/>
            <ac:spMk id="10" creationId="{B09098D8-0910-482B-05C5-CCB3A5B4A7FA}"/>
          </ac:spMkLst>
        </pc:spChg>
        <pc:spChg chg="mod">
          <ac:chgData name="marina milicevic" userId="45c546ad099c9ab6" providerId="LiveId" clId="{2959AA52-4DC4-4C26-91C6-C944AB08817B}" dt="2024-10-10T19:21:02.518" v="28" actId="14100"/>
          <ac:spMkLst>
            <pc:docMk/>
            <pc:sldMk cId="3127387633" sldId="261"/>
            <ac:spMk id="11" creationId="{00DA974A-1176-DDF4-C054-60303234F149}"/>
          </ac:spMkLst>
        </pc:spChg>
        <pc:spChg chg="mod">
          <ac:chgData name="marina milicevic" userId="45c546ad099c9ab6" providerId="LiveId" clId="{2959AA52-4DC4-4C26-91C6-C944AB08817B}" dt="2024-10-10T19:20:55.967" v="26" actId="1076"/>
          <ac:spMkLst>
            <pc:docMk/>
            <pc:sldMk cId="3127387633" sldId="261"/>
            <ac:spMk id="12" creationId="{7E5522E9-0521-143E-C323-DF916867F5A7}"/>
          </ac:spMkLst>
        </pc:spChg>
        <pc:spChg chg="mod">
          <ac:chgData name="marina milicevic" userId="45c546ad099c9ab6" providerId="LiveId" clId="{2959AA52-4DC4-4C26-91C6-C944AB08817B}" dt="2024-10-10T19:20:36.827" v="13" actId="1076"/>
          <ac:spMkLst>
            <pc:docMk/>
            <pc:sldMk cId="3127387633" sldId="261"/>
            <ac:spMk id="13" creationId="{ED7BD966-462B-0D27-5512-ED013A2A160F}"/>
          </ac:spMkLst>
        </pc:spChg>
      </pc:sldChg>
      <pc:sldChg chg="new del">
        <pc:chgData name="marina milicevic" userId="45c546ad099c9ab6" providerId="LiveId" clId="{2959AA52-4DC4-4C26-91C6-C944AB08817B}" dt="2024-10-10T19:21:11.532" v="31" actId="680"/>
        <pc:sldMkLst>
          <pc:docMk/>
          <pc:sldMk cId="2328606458" sldId="262"/>
        </pc:sldMkLst>
      </pc:sldChg>
      <pc:sldChg chg="addSp modSp add">
        <pc:chgData name="marina milicevic" userId="45c546ad099c9ab6" providerId="LiveId" clId="{2959AA52-4DC4-4C26-91C6-C944AB08817B}" dt="2024-10-16T12:37:54.949" v="112"/>
        <pc:sldMkLst>
          <pc:docMk/>
          <pc:sldMk cId="3390783759" sldId="262"/>
        </pc:sldMkLst>
        <pc:spChg chg="add mod">
          <ac:chgData name="marina milicevic" userId="45c546ad099c9ab6" providerId="LiveId" clId="{2959AA52-4DC4-4C26-91C6-C944AB08817B}" dt="2024-10-16T12:37:54.949" v="112"/>
          <ac:spMkLst>
            <pc:docMk/>
            <pc:sldMk cId="3390783759" sldId="262"/>
            <ac:spMk id="5" creationId="{9403C7E0-7619-66C8-A25E-19A21E1B6855}"/>
          </ac:spMkLst>
        </pc:spChg>
      </pc:sldChg>
      <pc:sldChg chg="addSp delSp modSp add mod ord">
        <pc:chgData name="marina milicevic" userId="45c546ad099c9ab6" providerId="LiveId" clId="{2959AA52-4DC4-4C26-91C6-C944AB08817B}" dt="2024-10-16T12:37:56.730" v="113"/>
        <pc:sldMkLst>
          <pc:docMk/>
          <pc:sldMk cId="1507776352" sldId="263"/>
        </pc:sldMkLst>
        <pc:spChg chg="add del mod">
          <ac:chgData name="marina milicevic" userId="45c546ad099c9ab6" providerId="LiveId" clId="{2959AA52-4DC4-4C26-91C6-C944AB08817B}" dt="2024-10-16T12:36:53.652" v="73" actId="478"/>
          <ac:spMkLst>
            <pc:docMk/>
            <pc:sldMk cId="1507776352" sldId="263"/>
            <ac:spMk id="2" creationId="{5E03E670-A37F-C637-E651-D36DAB79F362}"/>
          </ac:spMkLst>
        </pc:spChg>
        <pc:spChg chg="add del mod">
          <ac:chgData name="marina milicevic" userId="45c546ad099c9ab6" providerId="LiveId" clId="{2959AA52-4DC4-4C26-91C6-C944AB08817B}" dt="2024-10-16T12:36:56.298" v="74" actId="478"/>
          <ac:spMkLst>
            <pc:docMk/>
            <pc:sldMk cId="1507776352" sldId="263"/>
            <ac:spMk id="3" creationId="{5D47E49C-8EC0-2B0A-C241-44B394E1A025}"/>
          </ac:spMkLst>
        </pc:spChg>
        <pc:spChg chg="mod">
          <ac:chgData name="marina milicevic" userId="45c546ad099c9ab6" providerId="LiveId" clId="{2959AA52-4DC4-4C26-91C6-C944AB08817B}" dt="2024-10-10T19:22:26.056" v="67" actId="14100"/>
          <ac:spMkLst>
            <pc:docMk/>
            <pc:sldMk cId="1507776352" sldId="263"/>
            <ac:spMk id="4" creationId="{03DB4D9C-3D6C-1B5D-1C84-9416873E8027}"/>
          </ac:spMkLst>
        </pc:spChg>
        <pc:spChg chg="mod">
          <ac:chgData name="marina milicevic" userId="45c546ad099c9ab6" providerId="LiveId" clId="{2959AA52-4DC4-4C26-91C6-C944AB08817B}" dt="2024-10-10T19:22:30.152" v="68" actId="1076"/>
          <ac:spMkLst>
            <pc:docMk/>
            <pc:sldMk cId="1507776352" sldId="263"/>
            <ac:spMk id="5" creationId="{2A74423E-9D87-93B0-9B68-05C418921151}"/>
          </ac:spMkLst>
        </pc:spChg>
        <pc:spChg chg="mod">
          <ac:chgData name="marina milicevic" userId="45c546ad099c9ab6" providerId="LiveId" clId="{2959AA52-4DC4-4C26-91C6-C944AB08817B}" dt="2024-10-10T19:24:25.626" v="72" actId="1076"/>
          <ac:spMkLst>
            <pc:docMk/>
            <pc:sldMk cId="1507776352" sldId="263"/>
            <ac:spMk id="7" creationId="{DA992ED5-6DA9-8182-470E-FA8A272F7349}"/>
          </ac:spMkLst>
        </pc:spChg>
        <pc:spChg chg="add del mod">
          <ac:chgData name="marina milicevic" userId="45c546ad099c9ab6" providerId="LiveId" clId="{2959AA52-4DC4-4C26-91C6-C944AB08817B}" dt="2024-10-16T12:36:53.652" v="73" actId="478"/>
          <ac:spMkLst>
            <pc:docMk/>
            <pc:sldMk cId="1507776352" sldId="263"/>
            <ac:spMk id="8" creationId="{1DC33F5E-E5D3-D74A-C1F2-D745BC24ABA0}"/>
          </ac:spMkLst>
        </pc:spChg>
        <pc:spChg chg="add del mod">
          <ac:chgData name="marina milicevic" userId="45c546ad099c9ab6" providerId="LiveId" clId="{2959AA52-4DC4-4C26-91C6-C944AB08817B}" dt="2024-10-16T12:36:56.298" v="74" actId="478"/>
          <ac:spMkLst>
            <pc:docMk/>
            <pc:sldMk cId="1507776352" sldId="263"/>
            <ac:spMk id="9" creationId="{E480F0E3-D475-FB7C-BB65-3694030CD7BA}"/>
          </ac:spMkLst>
        </pc:spChg>
        <pc:spChg chg="add mod">
          <ac:chgData name="marina milicevic" userId="45c546ad099c9ab6" providerId="LiveId" clId="{2959AA52-4DC4-4C26-91C6-C944AB08817B}" dt="2024-10-16T12:37:56.730" v="113"/>
          <ac:spMkLst>
            <pc:docMk/>
            <pc:sldMk cId="1507776352" sldId="263"/>
            <ac:spMk id="10" creationId="{5367B524-084A-9B7C-3F40-2E68D29C7F5C}"/>
          </ac:spMkLst>
        </pc:spChg>
        <pc:spChg chg="del">
          <ac:chgData name="marina milicevic" userId="45c546ad099c9ab6" providerId="LiveId" clId="{2959AA52-4DC4-4C26-91C6-C944AB08817B}" dt="2024-10-10T19:22:38.362" v="70" actId="478"/>
          <ac:spMkLst>
            <pc:docMk/>
            <pc:sldMk cId="1507776352" sldId="263"/>
            <ac:spMk id="10" creationId="{B09098D8-0910-482B-05C5-CCB3A5B4A7FA}"/>
          </ac:spMkLst>
        </pc:spChg>
        <pc:spChg chg="del">
          <ac:chgData name="marina milicevic" userId="45c546ad099c9ab6" providerId="LiveId" clId="{2959AA52-4DC4-4C26-91C6-C944AB08817B}" dt="2024-10-10T19:22:38.362" v="70" actId="478"/>
          <ac:spMkLst>
            <pc:docMk/>
            <pc:sldMk cId="1507776352" sldId="263"/>
            <ac:spMk id="11" creationId="{00DA974A-1176-DDF4-C054-60303234F149}"/>
          </ac:spMkLst>
        </pc:spChg>
        <pc:spChg chg="del">
          <ac:chgData name="marina milicevic" userId="45c546ad099c9ab6" providerId="LiveId" clId="{2959AA52-4DC4-4C26-91C6-C944AB08817B}" dt="2024-10-10T19:22:38.362" v="70" actId="478"/>
          <ac:spMkLst>
            <pc:docMk/>
            <pc:sldMk cId="1507776352" sldId="263"/>
            <ac:spMk id="12" creationId="{7E5522E9-0521-143E-C323-DF916867F5A7}"/>
          </ac:spMkLst>
        </pc:spChg>
        <pc:spChg chg="del mod">
          <ac:chgData name="marina milicevic" userId="45c546ad099c9ab6" providerId="LiveId" clId="{2959AA52-4DC4-4C26-91C6-C944AB08817B}" dt="2024-10-10T19:22:38.362" v="70" actId="478"/>
          <ac:spMkLst>
            <pc:docMk/>
            <pc:sldMk cId="1507776352" sldId="263"/>
            <ac:spMk id="13" creationId="{ED7BD966-462B-0D27-5512-ED013A2A160F}"/>
          </ac:spMkLst>
        </pc:spChg>
      </pc:sldChg>
      <pc:sldChg chg="new del">
        <pc:chgData name="marina milicevic" userId="45c546ad099c9ab6" providerId="LiveId" clId="{2959AA52-4DC4-4C26-91C6-C944AB08817B}" dt="2024-10-10T19:21:27.032" v="34" actId="680"/>
        <pc:sldMkLst>
          <pc:docMk/>
          <pc:sldMk cId="2450033865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996A2-E466-4DD2-AEE6-BCDB039C3CAC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E52A2-A40D-402F-A732-C5CC53FFA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471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E4CC0-B216-FE9C-BC72-E33A6B9C2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3C440A5-BC70-B754-350C-5A367D636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1DE18C-10F6-6996-0B02-D73D40A34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48A2E4-B720-114E-76D9-41D45AE6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31D954-5D99-BA89-A04D-8112556F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8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31329-2CF8-CCE0-DFA4-5467269B3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4EAED5-9F65-3D3D-770A-BD8CCF578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DB1583-2191-B593-B405-71481EA05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34DADE-32F6-4E99-5260-68E3B677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57C0DB-E85D-B489-1C7C-F55B24C1C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95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127B14-28B8-F530-2EB1-E055E3BB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A9E7DD-0225-39B4-76B2-A0EA6631F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6C7B93-492A-6BCE-9417-0FA5B62A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69479F-4E34-6C44-1BF0-F8E3AE648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16664E-EA45-5F62-C9ED-3B7A5D06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3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8C2DB-BD99-9CC8-17C0-5F19D1974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C98479-C2A5-0CF6-F6BC-66ED97107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05462F-3712-FA6E-D678-FDCC95E54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0CAB5F-C51B-1B00-9FBD-B4FB32541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9CCC20-8BC5-486F-2B99-6F814F86A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58CECC-E75A-EA34-DB69-0DB4598F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914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2D1141-743F-9753-14D7-9388DBAC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7DA6F3-FEB7-8808-14D1-BCBDF6B1A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B611C6-F5BF-DFA8-14DB-62C2B0E3C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097107-3EC0-4817-1ABE-F304FDF2B5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AFC047-592D-E662-2FBD-EC7254210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6B94EF-4D63-C50E-27BA-6725D223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FDB36D8-27E2-C4EA-0484-1CFC7FF4C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4E4656B-3758-85C1-9F13-A0BCEA5B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339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6F0B60-98EF-F81D-8EB1-78F774BC5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D3391D5-2704-964D-9864-A27F7CB92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6266476-BFC9-F766-0BCB-2C749EBC3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9518C2-E186-737B-0509-2A2F5386A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79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B6A039D-268E-C839-C6BE-7F5332168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6CAB57-F518-1830-B601-02478F7E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A9A9F6-4A87-5BB9-FBED-2DE3C13F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535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5BD2AB-E7F6-5F2D-73A7-AD5FB3D6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0FF733-5816-AE87-0E34-1DC3EF3D0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F61F40-8A13-A652-9C4C-90A6F38C3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5F4578-8369-E588-9804-5C062114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1B5E4B-E029-8602-DE6E-CAB43D32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689BBB-B381-8C64-9984-56AE8FA82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553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729CC-E725-86F9-6254-CCA548AF7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A5F082-89F6-974A-7BF6-C6CDEF59E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CA7E28-788B-C70E-3909-1AAB2F6E2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1EE3AB-A761-8E39-607B-C7D417C37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22DF7C-DF74-5AA7-3CF3-64CFBC3E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BAFD84-B260-8C18-4239-8CD9D807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29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19A597-5094-A8C6-1A94-5E7C6A7E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9AC5E4-E445-942F-3949-EC2E30830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6F683C-E933-FE52-C7BC-2E081D06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729626-88C8-E282-6B83-3CBCDBFDF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21C09F-2DB2-C493-A543-22EAB8D4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09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7055837-4E14-C50E-D883-9E4BA1998C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F1EB29F-43F1-1E1B-01AD-A40756825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EAA0BA-D938-A736-4181-1DB03BC6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8A1CEC-4F8E-4D96-53A5-176A5ED41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B1E968-CA9C-47D5-350E-71289B1F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11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2B8DF5A-0609-B947-DD95-2B3E11D1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EDAAB-B15D-53D2-577C-2BC3DAE2A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6DAEE2-F541-B6C0-ADC2-A300C7338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D2CAF5-1B23-40E4-8E8A-3D2A9146F5C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0F8047-15ED-1D17-F176-491D1C755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BA5D0B-B5FC-77A4-DEAF-D989D2AD2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75A50F-5A6B-4E2F-AEB7-E0D1EB0EA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852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9188246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9" y="93266"/>
            <a:ext cx="3588820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4423E-9D87-93B0-9B68-05C418921151}"/>
              </a:ext>
            </a:extLst>
          </p:cNvPr>
          <p:cNvSpPr/>
          <p:nvPr/>
        </p:nvSpPr>
        <p:spPr>
          <a:xfrm>
            <a:off x="117989" y="527208"/>
            <a:ext cx="348652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+ 9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92ED5-6DA9-8182-470E-FA8A272F7349}"/>
              </a:ext>
            </a:extLst>
          </p:cNvPr>
          <p:cNvSpPr/>
          <p:nvPr/>
        </p:nvSpPr>
        <p:spPr>
          <a:xfrm>
            <a:off x="3706809" y="581923"/>
            <a:ext cx="692777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+ 10  - 1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54D956-4816-1C55-2495-89C1541A0621}"/>
              </a:ext>
            </a:extLst>
          </p:cNvPr>
          <p:cNvSpPr/>
          <p:nvPr/>
        </p:nvSpPr>
        <p:spPr>
          <a:xfrm>
            <a:off x="1446339" y="3695793"/>
            <a:ext cx="9188246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04BBB6D-5C4A-E336-C597-589395731212}"/>
              </a:ext>
            </a:extLst>
          </p:cNvPr>
          <p:cNvSpPr/>
          <p:nvPr/>
        </p:nvSpPr>
        <p:spPr>
          <a:xfrm>
            <a:off x="202560" y="3467052"/>
            <a:ext cx="3588820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412B31-019C-F343-12F6-8810D7A3440A}"/>
              </a:ext>
            </a:extLst>
          </p:cNvPr>
          <p:cNvSpPr/>
          <p:nvPr/>
        </p:nvSpPr>
        <p:spPr>
          <a:xfrm>
            <a:off x="202560" y="3900994"/>
            <a:ext cx="348652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masis MT Pro Black" panose="02040A04050005020304" pitchFamily="18" charset="0"/>
              </a:rPr>
              <a:t>-</a:t>
            </a:r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 9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A9E5FD-777D-792E-C0F0-3B2CD0BB426F}"/>
              </a:ext>
            </a:extLst>
          </p:cNvPr>
          <p:cNvSpPr/>
          <p:nvPr/>
        </p:nvSpPr>
        <p:spPr>
          <a:xfrm>
            <a:off x="3791380" y="3955709"/>
            <a:ext cx="692777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3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 + 1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A327A4-CF39-A26B-67E2-9AF55B530812}"/>
              </a:ext>
            </a:extLst>
          </p:cNvPr>
          <p:cNvSpPr/>
          <p:nvPr/>
        </p:nvSpPr>
        <p:spPr>
          <a:xfrm rot="16200000">
            <a:off x="10843632" y="5608079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8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9" y="93266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4423E-9D87-93B0-9B68-05C418921151}"/>
              </a:ext>
            </a:extLst>
          </p:cNvPr>
          <p:cNvSpPr/>
          <p:nvPr/>
        </p:nvSpPr>
        <p:spPr>
          <a:xfrm>
            <a:off x="13799" y="501765"/>
            <a:ext cx="4145289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+ 19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92ED5-6DA9-8182-470E-FA8A272F7349}"/>
              </a:ext>
            </a:extLst>
          </p:cNvPr>
          <p:cNvSpPr/>
          <p:nvPr/>
        </p:nvSpPr>
        <p:spPr>
          <a:xfrm>
            <a:off x="4202361" y="581923"/>
            <a:ext cx="692777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  - 1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0FF54C-839F-13E2-F7B2-C339EAD8CF88}"/>
              </a:ext>
            </a:extLst>
          </p:cNvPr>
          <p:cNvSpPr/>
          <p:nvPr/>
        </p:nvSpPr>
        <p:spPr>
          <a:xfrm>
            <a:off x="1543664" y="3738998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72D5B30-E7C1-ABDE-5F01-103083B6BB22}"/>
              </a:ext>
            </a:extLst>
          </p:cNvPr>
          <p:cNvSpPr/>
          <p:nvPr/>
        </p:nvSpPr>
        <p:spPr>
          <a:xfrm>
            <a:off x="299885" y="3510257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2F4CC7-7076-845A-99FA-5777DBAF64D2}"/>
              </a:ext>
            </a:extLst>
          </p:cNvPr>
          <p:cNvSpPr/>
          <p:nvPr/>
        </p:nvSpPr>
        <p:spPr>
          <a:xfrm>
            <a:off x="195695" y="3918756"/>
            <a:ext cx="4145289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masis MT Pro Black" panose="02040A04050005020304" pitchFamily="18" charset="0"/>
              </a:rPr>
              <a:t>-</a:t>
            </a:r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 19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E10B51-C88E-8D96-D03A-BBC1AAF16E7D}"/>
              </a:ext>
            </a:extLst>
          </p:cNvPr>
          <p:cNvSpPr/>
          <p:nvPr/>
        </p:nvSpPr>
        <p:spPr>
          <a:xfrm>
            <a:off x="4384257" y="3998914"/>
            <a:ext cx="692777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3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 </a:t>
            </a:r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fr-FR" sz="13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6FD09-A510-3B8C-3907-AA0D9DDC0424}"/>
              </a:ext>
            </a:extLst>
          </p:cNvPr>
          <p:cNvSpPr/>
          <p:nvPr/>
        </p:nvSpPr>
        <p:spPr>
          <a:xfrm rot="16200000">
            <a:off x="10843632" y="5608079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39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9" y="93266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4423E-9D87-93B0-9B68-05C418921151}"/>
              </a:ext>
            </a:extLst>
          </p:cNvPr>
          <p:cNvSpPr/>
          <p:nvPr/>
        </p:nvSpPr>
        <p:spPr>
          <a:xfrm>
            <a:off x="4074521" y="497255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Double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92ED5-6DA9-8182-470E-FA8A272F7349}"/>
              </a:ext>
            </a:extLst>
          </p:cNvPr>
          <p:cNvSpPr/>
          <p:nvPr/>
        </p:nvSpPr>
        <p:spPr>
          <a:xfrm>
            <a:off x="447400" y="505933"/>
            <a:ext cx="348646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fr-FR" sz="138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098D8-0910-482B-05C5-CCB3A5B4A7FA}"/>
              </a:ext>
            </a:extLst>
          </p:cNvPr>
          <p:cNvSpPr/>
          <p:nvPr/>
        </p:nvSpPr>
        <p:spPr>
          <a:xfrm>
            <a:off x="1361768" y="3699240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0DA974A-1176-DDF4-C054-60303234F149}"/>
              </a:ext>
            </a:extLst>
          </p:cNvPr>
          <p:cNvSpPr/>
          <p:nvPr/>
        </p:nvSpPr>
        <p:spPr>
          <a:xfrm>
            <a:off x="117989" y="3470499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5522E9-0521-143E-C323-DF916867F5A7}"/>
              </a:ext>
            </a:extLst>
          </p:cNvPr>
          <p:cNvSpPr/>
          <p:nvPr/>
        </p:nvSpPr>
        <p:spPr>
          <a:xfrm>
            <a:off x="4074521" y="3874488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Moitié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7BD966-462B-0D27-5512-ED013A2A160F}"/>
              </a:ext>
            </a:extLst>
          </p:cNvPr>
          <p:cNvSpPr/>
          <p:nvPr/>
        </p:nvSpPr>
        <p:spPr>
          <a:xfrm>
            <a:off x="447400" y="3883166"/>
            <a:ext cx="348646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138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A0954C-66B6-7B07-A211-54C3255A5278}"/>
              </a:ext>
            </a:extLst>
          </p:cNvPr>
          <p:cNvSpPr/>
          <p:nvPr/>
        </p:nvSpPr>
        <p:spPr>
          <a:xfrm rot="16200000">
            <a:off x="10843632" y="5608079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69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9" y="93266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4423E-9D87-93B0-9B68-05C418921151}"/>
              </a:ext>
            </a:extLst>
          </p:cNvPr>
          <p:cNvSpPr/>
          <p:nvPr/>
        </p:nvSpPr>
        <p:spPr>
          <a:xfrm>
            <a:off x="4074521" y="497255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Triple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92ED5-6DA9-8182-470E-FA8A272F7349}"/>
              </a:ext>
            </a:extLst>
          </p:cNvPr>
          <p:cNvSpPr/>
          <p:nvPr/>
        </p:nvSpPr>
        <p:spPr>
          <a:xfrm>
            <a:off x="447400" y="505933"/>
            <a:ext cx="348646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098D8-0910-482B-05C5-CCB3A5B4A7FA}"/>
              </a:ext>
            </a:extLst>
          </p:cNvPr>
          <p:cNvSpPr/>
          <p:nvPr/>
        </p:nvSpPr>
        <p:spPr>
          <a:xfrm>
            <a:off x="1361768" y="3699240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0DA974A-1176-DDF4-C054-60303234F149}"/>
              </a:ext>
            </a:extLst>
          </p:cNvPr>
          <p:cNvSpPr/>
          <p:nvPr/>
        </p:nvSpPr>
        <p:spPr>
          <a:xfrm>
            <a:off x="117989" y="3470499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5522E9-0521-143E-C323-DF916867F5A7}"/>
              </a:ext>
            </a:extLst>
          </p:cNvPr>
          <p:cNvSpPr/>
          <p:nvPr/>
        </p:nvSpPr>
        <p:spPr>
          <a:xfrm>
            <a:off x="4074521" y="3874488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masis MT Pro Black" panose="02040A04050005020304" pitchFamily="18" charset="0"/>
              </a:rPr>
              <a:t>Tiers</a:t>
            </a:r>
            <a:endParaRPr lang="fr-FR" sz="13800" b="0" cap="none" spc="0" dirty="0">
              <a:ln w="0"/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7BD966-462B-0D27-5512-ED013A2A160F}"/>
              </a:ext>
            </a:extLst>
          </p:cNvPr>
          <p:cNvSpPr/>
          <p:nvPr/>
        </p:nvSpPr>
        <p:spPr>
          <a:xfrm>
            <a:off x="447400" y="3883166"/>
            <a:ext cx="348646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138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DAA86A-EC08-61CF-6A40-24A3CC337D7A}"/>
              </a:ext>
            </a:extLst>
          </p:cNvPr>
          <p:cNvSpPr/>
          <p:nvPr/>
        </p:nvSpPr>
        <p:spPr>
          <a:xfrm rot="16200000">
            <a:off x="10843632" y="5608079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93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9" y="93266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4423E-9D87-93B0-9B68-05C418921151}"/>
              </a:ext>
            </a:extLst>
          </p:cNvPr>
          <p:cNvSpPr/>
          <p:nvPr/>
        </p:nvSpPr>
        <p:spPr>
          <a:xfrm>
            <a:off x="4074521" y="497255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0" cap="none" spc="0" dirty="0">
                <a:ln w="0"/>
                <a:solidFill>
                  <a:schemeClr val="tx1"/>
                </a:solidFill>
                <a:latin typeface="Amasis MT Pro Black" panose="02040A04050005020304" pitchFamily="18" charset="0"/>
              </a:rPr>
              <a:t>Quart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92ED5-6DA9-8182-470E-FA8A272F7349}"/>
              </a:ext>
            </a:extLst>
          </p:cNvPr>
          <p:cNvSpPr/>
          <p:nvPr/>
        </p:nvSpPr>
        <p:spPr>
          <a:xfrm>
            <a:off x="447400" y="505933"/>
            <a:ext cx="348646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098D8-0910-482B-05C5-CCB3A5B4A7FA}"/>
              </a:ext>
            </a:extLst>
          </p:cNvPr>
          <p:cNvSpPr/>
          <p:nvPr/>
        </p:nvSpPr>
        <p:spPr>
          <a:xfrm>
            <a:off x="1361768" y="3699240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0DA974A-1176-DDF4-C054-60303234F149}"/>
              </a:ext>
            </a:extLst>
          </p:cNvPr>
          <p:cNvSpPr/>
          <p:nvPr/>
        </p:nvSpPr>
        <p:spPr>
          <a:xfrm>
            <a:off x="117989" y="3470499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5522E9-0521-143E-C323-DF916867F5A7}"/>
              </a:ext>
            </a:extLst>
          </p:cNvPr>
          <p:cNvSpPr/>
          <p:nvPr/>
        </p:nvSpPr>
        <p:spPr>
          <a:xfrm>
            <a:off x="4074521" y="3874488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fr-FR" sz="13800" b="1" dirty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fr-FR" sz="13800" b="1" cap="none" spc="0" dirty="0">
              <a:ln w="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7BD966-462B-0D27-5512-ED013A2A160F}"/>
              </a:ext>
            </a:extLst>
          </p:cNvPr>
          <p:cNvSpPr/>
          <p:nvPr/>
        </p:nvSpPr>
        <p:spPr>
          <a:xfrm>
            <a:off x="226142" y="3883166"/>
            <a:ext cx="3707723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x 10 </a:t>
            </a:r>
            <a:endParaRPr lang="fr-FR" sz="13800" b="1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5E8DF1-8317-02BA-C661-7A789C11C6B7}"/>
              </a:ext>
            </a:extLst>
          </p:cNvPr>
          <p:cNvSpPr/>
          <p:nvPr/>
        </p:nvSpPr>
        <p:spPr>
          <a:xfrm rot="16200000">
            <a:off x="10843632" y="5608079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4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8" y="93266"/>
            <a:ext cx="4768643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098D8-0910-482B-05C5-CCB3A5B4A7FA}"/>
              </a:ext>
            </a:extLst>
          </p:cNvPr>
          <p:cNvSpPr/>
          <p:nvPr/>
        </p:nvSpPr>
        <p:spPr>
          <a:xfrm>
            <a:off x="2153265" y="3699240"/>
            <a:ext cx="9448799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0DA974A-1176-DDF4-C054-60303234F149}"/>
              </a:ext>
            </a:extLst>
          </p:cNvPr>
          <p:cNvSpPr/>
          <p:nvPr/>
        </p:nvSpPr>
        <p:spPr>
          <a:xfrm>
            <a:off x="117988" y="3413095"/>
            <a:ext cx="586985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5522E9-0521-143E-C323-DF916867F5A7}"/>
              </a:ext>
            </a:extLst>
          </p:cNvPr>
          <p:cNvSpPr/>
          <p:nvPr/>
        </p:nvSpPr>
        <p:spPr>
          <a:xfrm>
            <a:off x="5077412" y="3959156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fr-FR" sz="13800" b="1" dirty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endParaRPr lang="fr-FR" sz="13800" b="1" cap="none" spc="0" dirty="0">
              <a:ln w="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7BD966-462B-0D27-5512-ED013A2A160F}"/>
              </a:ext>
            </a:extLst>
          </p:cNvPr>
          <p:cNvSpPr/>
          <p:nvPr/>
        </p:nvSpPr>
        <p:spPr>
          <a:xfrm>
            <a:off x="58995" y="3874488"/>
            <a:ext cx="586985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x 1000 </a:t>
            </a:r>
            <a:endParaRPr lang="fr-FR" sz="13800" b="1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22739F-D4AC-7D40-DA5F-06F0BABC4B55}"/>
              </a:ext>
            </a:extLst>
          </p:cNvPr>
          <p:cNvSpPr/>
          <p:nvPr/>
        </p:nvSpPr>
        <p:spPr>
          <a:xfrm>
            <a:off x="4163012" y="414257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fr-FR" sz="13800" b="1" dirty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  <a:endParaRPr lang="fr-FR" sz="13800" b="1" cap="none" spc="0" dirty="0">
              <a:ln w="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A40456-FC43-478A-2B9F-2CDBD4150E0A}"/>
              </a:ext>
            </a:extLst>
          </p:cNvPr>
          <p:cNvSpPr/>
          <p:nvPr/>
        </p:nvSpPr>
        <p:spPr>
          <a:xfrm>
            <a:off x="210399" y="506507"/>
            <a:ext cx="467623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x 100 </a:t>
            </a:r>
            <a:endParaRPr lang="fr-FR" sz="13800" b="1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76656F-0B24-0BEE-6B56-ACA22A902E9B}"/>
              </a:ext>
            </a:extLst>
          </p:cNvPr>
          <p:cNvSpPr/>
          <p:nvPr/>
        </p:nvSpPr>
        <p:spPr>
          <a:xfrm rot="16200000">
            <a:off x="10932120" y="5631478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387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991583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8" y="93266"/>
            <a:ext cx="4768643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098D8-0910-482B-05C5-CCB3A5B4A7FA}"/>
              </a:ext>
            </a:extLst>
          </p:cNvPr>
          <p:cNvSpPr/>
          <p:nvPr/>
        </p:nvSpPr>
        <p:spPr>
          <a:xfrm>
            <a:off x="2153265" y="3699240"/>
            <a:ext cx="9448799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0DA974A-1176-DDF4-C054-60303234F149}"/>
              </a:ext>
            </a:extLst>
          </p:cNvPr>
          <p:cNvSpPr/>
          <p:nvPr/>
        </p:nvSpPr>
        <p:spPr>
          <a:xfrm>
            <a:off x="117988" y="3413095"/>
            <a:ext cx="586985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5522E9-0521-143E-C323-DF916867F5A7}"/>
              </a:ext>
            </a:extLst>
          </p:cNvPr>
          <p:cNvSpPr/>
          <p:nvPr/>
        </p:nvSpPr>
        <p:spPr>
          <a:xfrm>
            <a:off x="5077412" y="3959156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fr-FR" sz="13800" b="1" dirty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endParaRPr lang="fr-FR" sz="13800" b="1" cap="none" spc="0" dirty="0">
              <a:ln w="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7BD966-462B-0D27-5512-ED013A2A160F}"/>
              </a:ext>
            </a:extLst>
          </p:cNvPr>
          <p:cNvSpPr/>
          <p:nvPr/>
        </p:nvSpPr>
        <p:spPr>
          <a:xfrm>
            <a:off x="58995" y="3874488"/>
            <a:ext cx="586985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x 1000 </a:t>
            </a:r>
            <a:endParaRPr lang="fr-FR" sz="13800" b="1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22739F-D4AC-7D40-DA5F-06F0BABC4B55}"/>
              </a:ext>
            </a:extLst>
          </p:cNvPr>
          <p:cNvSpPr/>
          <p:nvPr/>
        </p:nvSpPr>
        <p:spPr>
          <a:xfrm>
            <a:off x="4163012" y="414257"/>
            <a:ext cx="711458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fr-FR" sz="13800" b="1" dirty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  <a:endParaRPr lang="fr-FR" sz="13800" b="1" cap="none" spc="0" dirty="0">
              <a:ln w="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A40456-FC43-478A-2B9F-2CDBD4150E0A}"/>
              </a:ext>
            </a:extLst>
          </p:cNvPr>
          <p:cNvSpPr/>
          <p:nvPr/>
        </p:nvSpPr>
        <p:spPr>
          <a:xfrm>
            <a:off x="210399" y="506507"/>
            <a:ext cx="467623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x 100 </a:t>
            </a:r>
            <a:endParaRPr lang="fr-FR" sz="13800" b="1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03C7E0-7619-66C8-A25E-19A21E1B6855}"/>
              </a:ext>
            </a:extLst>
          </p:cNvPr>
          <p:cNvSpPr/>
          <p:nvPr/>
        </p:nvSpPr>
        <p:spPr>
          <a:xfrm rot="16200000">
            <a:off x="10843632" y="5608079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8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B4D9C-3D6C-1B5D-1C84-9416873E8027}"/>
              </a:ext>
            </a:extLst>
          </p:cNvPr>
          <p:cNvSpPr/>
          <p:nvPr/>
        </p:nvSpPr>
        <p:spPr>
          <a:xfrm>
            <a:off x="1361768" y="322007"/>
            <a:ext cx="10309122" cy="27358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52A0105-DB98-7E52-5DD8-B239D1F9DAA9}"/>
              </a:ext>
            </a:extLst>
          </p:cNvPr>
          <p:cNvSpPr/>
          <p:nvPr/>
        </p:nvSpPr>
        <p:spPr>
          <a:xfrm>
            <a:off x="117989" y="93266"/>
            <a:ext cx="4145288" cy="322757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4423E-9D87-93B0-9B68-05C418921151}"/>
              </a:ext>
            </a:extLst>
          </p:cNvPr>
          <p:cNvSpPr/>
          <p:nvPr/>
        </p:nvSpPr>
        <p:spPr>
          <a:xfrm>
            <a:off x="4151135" y="572081"/>
            <a:ext cx="757083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dirty="0">
                <a:ln w="0"/>
                <a:latin typeface="Amasis MT Pro Black" panose="02040A04050005020304" pitchFamily="18" charset="0"/>
              </a:rPr>
              <a:t>+ 10  +1</a:t>
            </a:r>
            <a:endParaRPr lang="fr-FR" sz="13800" b="0" cap="none" spc="0" dirty="0">
              <a:ln w="0"/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92ED5-6DA9-8182-470E-FA8A272F7349}"/>
              </a:ext>
            </a:extLst>
          </p:cNvPr>
          <p:cNvSpPr/>
          <p:nvPr/>
        </p:nvSpPr>
        <p:spPr>
          <a:xfrm>
            <a:off x="195685" y="572080"/>
            <a:ext cx="390436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38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+ 11</a:t>
            </a:r>
            <a:endParaRPr lang="fr-FR" sz="13800" b="1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67B524-084A-9B7C-3F40-2E68D29C7F5C}"/>
              </a:ext>
            </a:extLst>
          </p:cNvPr>
          <p:cNvSpPr/>
          <p:nvPr/>
        </p:nvSpPr>
        <p:spPr>
          <a:xfrm rot="16200000">
            <a:off x="10843632" y="5608079"/>
            <a:ext cx="19298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venir Next LT Pro Light" panose="020B0304020202020204" pitchFamily="34" charset="0"/>
              </a:rPr>
              <a:t>@mimiflexi</a:t>
            </a:r>
            <a:endParaRPr lang="fr-FR" sz="2800" b="0" cap="none" spc="0" dirty="0">
              <a:ln w="0"/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7763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78</Words>
  <Application>Microsoft Office PowerPoint</Application>
  <PresentationFormat>Grand écran</PresentationFormat>
  <Paragraphs>38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Amasis MT Pro Black</vt:lpstr>
      <vt:lpstr>Aptos</vt:lpstr>
      <vt:lpstr>Aptos Display</vt:lpstr>
      <vt:lpstr>Arial</vt:lpstr>
      <vt:lpstr>Avenir Next LT Pro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milicevic</dc:creator>
  <cp:lastModifiedBy>marina milicevic</cp:lastModifiedBy>
  <cp:revision>1</cp:revision>
  <dcterms:created xsi:type="dcterms:W3CDTF">2024-10-06T21:36:01Z</dcterms:created>
  <dcterms:modified xsi:type="dcterms:W3CDTF">2024-10-16T12:38:05Z</dcterms:modified>
</cp:coreProperties>
</file>