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66" r:id="rId4"/>
    <p:sldId id="283" r:id="rId5"/>
    <p:sldId id="259" r:id="rId6"/>
    <p:sldId id="277" r:id="rId7"/>
    <p:sldId id="285" r:id="rId8"/>
    <p:sldId id="286" r:id="rId9"/>
    <p:sldId id="263" r:id="rId10"/>
    <p:sldId id="278" r:id="rId11"/>
    <p:sldId id="261" r:id="rId12"/>
    <p:sldId id="279" r:id="rId13"/>
    <p:sldId id="267" r:id="rId14"/>
    <p:sldId id="284" r:id="rId15"/>
    <p:sldId id="271" r:id="rId16"/>
    <p:sldId id="290" r:id="rId17"/>
    <p:sldId id="262" r:id="rId18"/>
    <p:sldId id="280" r:id="rId19"/>
    <p:sldId id="258" r:id="rId20"/>
    <p:sldId id="276" r:id="rId21"/>
    <p:sldId id="268" r:id="rId22"/>
    <p:sldId id="287" r:id="rId23"/>
    <p:sldId id="269" r:id="rId24"/>
    <p:sldId id="288" r:id="rId25"/>
    <p:sldId id="272" r:id="rId26"/>
    <p:sldId id="291" r:id="rId27"/>
    <p:sldId id="265" r:id="rId28"/>
    <p:sldId id="282" r:id="rId29"/>
    <p:sldId id="273" r:id="rId30"/>
    <p:sldId id="292" r:id="rId31"/>
    <p:sldId id="264" r:id="rId32"/>
    <p:sldId id="281" r:id="rId33"/>
    <p:sldId id="270" r:id="rId34"/>
    <p:sldId id="289" r:id="rId35"/>
    <p:sldId id="274" r:id="rId36"/>
    <p:sldId id="293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D6F952-D8B9-4EED-93F1-C5FBE6F7BD0C}" v="40" dt="2024-01-31T20:13:40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CED6F952-D8B9-4EED-93F1-C5FBE6F7BD0C}"/>
    <pc:docChg chg="undo custSel addSld modSld sldOrd">
      <pc:chgData name="marina milicevic" userId="45c546ad099c9ab6" providerId="LiveId" clId="{CED6F952-D8B9-4EED-93F1-C5FBE6F7BD0C}" dt="2024-02-12T20:12:08.687" v="408"/>
      <pc:docMkLst>
        <pc:docMk/>
      </pc:docMkLst>
      <pc:sldChg chg="modSp mod">
        <pc:chgData name="marina milicevic" userId="45c546ad099c9ab6" providerId="LiveId" clId="{CED6F952-D8B9-4EED-93F1-C5FBE6F7BD0C}" dt="2024-01-27T21:46:06.854" v="47" actId="113"/>
        <pc:sldMkLst>
          <pc:docMk/>
          <pc:sldMk cId="3507908955" sldId="256"/>
        </pc:sldMkLst>
        <pc:spChg chg="mod">
          <ac:chgData name="marina milicevic" userId="45c546ad099c9ab6" providerId="LiveId" clId="{CED6F952-D8B9-4EED-93F1-C5FBE6F7BD0C}" dt="2024-01-27T21:45:09.442" v="13" actId="14100"/>
          <ac:spMkLst>
            <pc:docMk/>
            <pc:sldMk cId="3507908955" sldId="256"/>
            <ac:spMk id="5" creationId="{E0C0D370-68A9-9E1D-555E-65B69544023E}"/>
          </ac:spMkLst>
        </pc:spChg>
        <pc:spChg chg="mod">
          <ac:chgData name="marina milicevic" userId="45c546ad099c9ab6" providerId="LiveId" clId="{CED6F952-D8B9-4EED-93F1-C5FBE6F7BD0C}" dt="2024-01-27T21:46:06.854" v="47" actId="113"/>
          <ac:spMkLst>
            <pc:docMk/>
            <pc:sldMk cId="3507908955" sldId="256"/>
            <ac:spMk id="6" creationId="{53E65649-7E5A-AC00-52C2-ABF33EF7C86C}"/>
          </ac:spMkLst>
        </pc:spChg>
      </pc:sldChg>
      <pc:sldChg chg="addSp modSp mod ord">
        <pc:chgData name="marina milicevic" userId="45c546ad099c9ab6" providerId="LiveId" clId="{CED6F952-D8B9-4EED-93F1-C5FBE6F7BD0C}" dt="2024-02-12T20:10:26.240" v="396"/>
        <pc:sldMkLst>
          <pc:docMk/>
          <pc:sldMk cId="2534673451" sldId="258"/>
        </pc:sldMkLst>
        <pc:spChg chg="add mod">
          <ac:chgData name="marina milicevic" userId="45c546ad099c9ab6" providerId="LiveId" clId="{CED6F952-D8B9-4EED-93F1-C5FBE6F7BD0C}" dt="2024-01-27T21:45:24.134" v="17"/>
          <ac:spMkLst>
            <pc:docMk/>
            <pc:sldMk cId="2534673451" sldId="258"/>
            <ac:spMk id="2" creationId="{51BC4C85-3C7E-6794-95E0-A88A9EF0E4AD}"/>
          </ac:spMkLst>
        </pc:spChg>
        <pc:spChg chg="add mod">
          <ac:chgData name="marina milicevic" userId="45c546ad099c9ab6" providerId="LiveId" clId="{CED6F952-D8B9-4EED-93F1-C5FBE6F7BD0C}" dt="2024-01-27T21:46:09.107" v="48" actId="113"/>
          <ac:spMkLst>
            <pc:docMk/>
            <pc:sldMk cId="2534673451" sldId="258"/>
            <ac:spMk id="3" creationId="{CF646A71-A463-3CE7-42AF-3CED90F274D2}"/>
          </ac:spMkLst>
        </pc:spChg>
        <pc:spChg chg="mod">
          <ac:chgData name="marina milicevic" userId="45c546ad099c9ab6" providerId="LiveId" clId="{CED6F952-D8B9-4EED-93F1-C5FBE6F7BD0C}" dt="2024-01-27T21:45:27.947" v="18" actId="1076"/>
          <ac:spMkLst>
            <pc:docMk/>
            <pc:sldMk cId="2534673451" sldId="258"/>
            <ac:spMk id="4" creationId="{79FBD3D8-ACF4-7D44-FA0B-903720EA6DE0}"/>
          </ac:spMkLst>
        </pc:spChg>
      </pc:sldChg>
      <pc:sldChg chg="addSp modSp mod">
        <pc:chgData name="marina milicevic" userId="45c546ad099c9ab6" providerId="LiveId" clId="{CED6F952-D8B9-4EED-93F1-C5FBE6F7BD0C}" dt="2024-01-27T21:46:11.462" v="49" actId="113"/>
        <pc:sldMkLst>
          <pc:docMk/>
          <pc:sldMk cId="3041742042" sldId="259"/>
        </pc:sldMkLst>
        <pc:spChg chg="add mod">
          <ac:chgData name="marina milicevic" userId="45c546ad099c9ab6" providerId="LiveId" clId="{CED6F952-D8B9-4EED-93F1-C5FBE6F7BD0C}" dt="2024-01-27T21:45:28.995" v="19"/>
          <ac:spMkLst>
            <pc:docMk/>
            <pc:sldMk cId="3041742042" sldId="259"/>
            <ac:spMk id="2" creationId="{00DE6EB3-3105-8A86-8039-B968D7F30DCC}"/>
          </ac:spMkLst>
        </pc:spChg>
        <pc:spChg chg="add mod">
          <ac:chgData name="marina milicevic" userId="45c546ad099c9ab6" providerId="LiveId" clId="{CED6F952-D8B9-4EED-93F1-C5FBE6F7BD0C}" dt="2024-01-27T21:46:11.462" v="49" actId="113"/>
          <ac:spMkLst>
            <pc:docMk/>
            <pc:sldMk cId="3041742042" sldId="259"/>
            <ac:spMk id="3" creationId="{F2C65242-FD03-74F0-9088-0207402DA18A}"/>
          </ac:spMkLst>
        </pc:spChg>
      </pc:sldChg>
      <pc:sldChg chg="addSp modSp mod">
        <pc:chgData name="marina milicevic" userId="45c546ad099c9ab6" providerId="LiveId" clId="{CED6F952-D8B9-4EED-93F1-C5FBE6F7BD0C}" dt="2024-01-27T21:46:15.517" v="51" actId="113"/>
        <pc:sldMkLst>
          <pc:docMk/>
          <pc:sldMk cId="1615924169" sldId="261"/>
        </pc:sldMkLst>
        <pc:spChg chg="add mod">
          <ac:chgData name="marina milicevic" userId="45c546ad099c9ab6" providerId="LiveId" clId="{CED6F952-D8B9-4EED-93F1-C5FBE6F7BD0C}" dt="2024-01-27T21:45:32.309" v="21"/>
          <ac:spMkLst>
            <pc:docMk/>
            <pc:sldMk cId="1615924169" sldId="261"/>
            <ac:spMk id="2" creationId="{708ADD37-1008-1FBB-97C2-1BDA2E12A05F}"/>
          </ac:spMkLst>
        </pc:spChg>
        <pc:spChg chg="add mod">
          <ac:chgData name="marina milicevic" userId="45c546ad099c9ab6" providerId="LiveId" clId="{CED6F952-D8B9-4EED-93F1-C5FBE6F7BD0C}" dt="2024-01-27T21:46:15.517" v="51" actId="113"/>
          <ac:spMkLst>
            <pc:docMk/>
            <pc:sldMk cId="1615924169" sldId="261"/>
            <ac:spMk id="3" creationId="{5198D293-1217-C933-6371-7EAB38D48B42}"/>
          </ac:spMkLst>
        </pc:spChg>
      </pc:sldChg>
      <pc:sldChg chg="addSp modSp mod">
        <pc:chgData name="marina milicevic" userId="45c546ad099c9ab6" providerId="LiveId" clId="{CED6F952-D8B9-4EED-93F1-C5FBE6F7BD0C}" dt="2024-01-27T21:46:18.300" v="52" actId="113"/>
        <pc:sldMkLst>
          <pc:docMk/>
          <pc:sldMk cId="2058204702" sldId="262"/>
        </pc:sldMkLst>
        <pc:spChg chg="add mod">
          <ac:chgData name="marina milicevic" userId="45c546ad099c9ab6" providerId="LiveId" clId="{CED6F952-D8B9-4EED-93F1-C5FBE6F7BD0C}" dt="2024-01-27T21:45:34.809" v="22"/>
          <ac:spMkLst>
            <pc:docMk/>
            <pc:sldMk cId="2058204702" sldId="262"/>
            <ac:spMk id="2" creationId="{EE032140-A01D-2418-7C50-5DDD47486C2A}"/>
          </ac:spMkLst>
        </pc:spChg>
        <pc:spChg chg="add mod">
          <ac:chgData name="marina milicevic" userId="45c546ad099c9ab6" providerId="LiveId" clId="{CED6F952-D8B9-4EED-93F1-C5FBE6F7BD0C}" dt="2024-01-27T21:46:18.300" v="52" actId="113"/>
          <ac:spMkLst>
            <pc:docMk/>
            <pc:sldMk cId="2058204702" sldId="262"/>
            <ac:spMk id="3" creationId="{DC138889-1F00-D364-1EE4-A5C4EB6FD867}"/>
          </ac:spMkLst>
        </pc:spChg>
      </pc:sldChg>
      <pc:sldChg chg="addSp modSp mod">
        <pc:chgData name="marina milicevic" userId="45c546ad099c9ab6" providerId="LiveId" clId="{CED6F952-D8B9-4EED-93F1-C5FBE6F7BD0C}" dt="2024-01-27T21:46:13.174" v="50" actId="113"/>
        <pc:sldMkLst>
          <pc:docMk/>
          <pc:sldMk cId="3988781074" sldId="263"/>
        </pc:sldMkLst>
        <pc:spChg chg="add mod">
          <ac:chgData name="marina milicevic" userId="45c546ad099c9ab6" providerId="LiveId" clId="{CED6F952-D8B9-4EED-93F1-C5FBE6F7BD0C}" dt="2024-01-27T21:45:30.779" v="20"/>
          <ac:spMkLst>
            <pc:docMk/>
            <pc:sldMk cId="3988781074" sldId="263"/>
            <ac:spMk id="3" creationId="{20B2E810-8244-4BE2-95B2-E55F7F36558D}"/>
          </ac:spMkLst>
        </pc:spChg>
        <pc:spChg chg="add mod">
          <ac:chgData name="marina milicevic" userId="45c546ad099c9ab6" providerId="LiveId" clId="{CED6F952-D8B9-4EED-93F1-C5FBE6F7BD0C}" dt="2024-01-27T21:46:13.174" v="50" actId="113"/>
          <ac:spMkLst>
            <pc:docMk/>
            <pc:sldMk cId="3988781074" sldId="263"/>
            <ac:spMk id="5" creationId="{AE9CED19-7324-2D87-8D57-FBD06A4C83D6}"/>
          </ac:spMkLst>
        </pc:spChg>
      </pc:sldChg>
      <pc:sldChg chg="addSp modSp mod ord">
        <pc:chgData name="marina milicevic" userId="45c546ad099c9ab6" providerId="LiveId" clId="{CED6F952-D8B9-4EED-93F1-C5FBE6F7BD0C}" dt="2024-02-12T20:10:52.408" v="400"/>
        <pc:sldMkLst>
          <pc:docMk/>
          <pc:sldMk cId="2677253706" sldId="264"/>
        </pc:sldMkLst>
        <pc:spChg chg="add mod">
          <ac:chgData name="marina milicevic" userId="45c546ad099c9ab6" providerId="LiveId" clId="{CED6F952-D8B9-4EED-93F1-C5FBE6F7BD0C}" dt="2024-01-27T21:45:36.650" v="23"/>
          <ac:spMkLst>
            <pc:docMk/>
            <pc:sldMk cId="2677253706" sldId="264"/>
            <ac:spMk id="2" creationId="{D384E649-CA7C-E1DA-3890-70613B382C55}"/>
          </ac:spMkLst>
        </pc:spChg>
        <pc:spChg chg="add mod">
          <ac:chgData name="marina milicevic" userId="45c546ad099c9ab6" providerId="LiveId" clId="{CED6F952-D8B9-4EED-93F1-C5FBE6F7BD0C}" dt="2024-01-27T21:46:22.950" v="53" actId="113"/>
          <ac:spMkLst>
            <pc:docMk/>
            <pc:sldMk cId="2677253706" sldId="264"/>
            <ac:spMk id="3" creationId="{DE93A295-85FD-DD53-150A-EDBB6DCD5EBE}"/>
          </ac:spMkLst>
        </pc:spChg>
      </pc:sldChg>
      <pc:sldChg chg="addSp modSp mod ord">
        <pc:chgData name="marina milicevic" userId="45c546ad099c9ab6" providerId="LiveId" clId="{CED6F952-D8B9-4EED-93F1-C5FBE6F7BD0C}" dt="2024-02-12T20:11:23.823" v="404"/>
        <pc:sldMkLst>
          <pc:docMk/>
          <pc:sldMk cId="1369992418" sldId="265"/>
        </pc:sldMkLst>
        <pc:spChg chg="add mod">
          <ac:chgData name="marina milicevic" userId="45c546ad099c9ab6" providerId="LiveId" clId="{CED6F952-D8B9-4EED-93F1-C5FBE6F7BD0C}" dt="2024-01-27T21:45:38.828" v="24"/>
          <ac:spMkLst>
            <pc:docMk/>
            <pc:sldMk cId="1369992418" sldId="265"/>
            <ac:spMk id="2" creationId="{DA5DEC40-B245-5152-4E7A-0907269054FD}"/>
          </ac:spMkLst>
        </pc:spChg>
        <pc:spChg chg="add mod">
          <ac:chgData name="marina milicevic" userId="45c546ad099c9ab6" providerId="LiveId" clId="{CED6F952-D8B9-4EED-93F1-C5FBE6F7BD0C}" dt="2024-01-27T21:46:24.864" v="54" actId="113"/>
          <ac:spMkLst>
            <pc:docMk/>
            <pc:sldMk cId="1369992418" sldId="265"/>
            <ac:spMk id="3" creationId="{0E2013B9-0EE7-F71D-25F2-01E1A48FEE0B}"/>
          </ac:spMkLst>
        </pc:spChg>
      </pc:sldChg>
      <pc:sldChg chg="addSp delSp modSp mod ord">
        <pc:chgData name="marina milicevic" userId="45c546ad099c9ab6" providerId="LiveId" clId="{CED6F952-D8B9-4EED-93F1-C5FBE6F7BD0C}" dt="2024-02-12T20:10:17.583" v="394"/>
        <pc:sldMkLst>
          <pc:docMk/>
          <pc:sldMk cId="1325698699" sldId="266"/>
        </pc:sldMkLst>
        <pc:spChg chg="mod">
          <ac:chgData name="marina milicevic" userId="45c546ad099c9ab6" providerId="LiveId" clId="{CED6F952-D8B9-4EED-93F1-C5FBE6F7BD0C}" dt="2024-01-31T20:06:37.904" v="101" actId="208"/>
          <ac:spMkLst>
            <pc:docMk/>
            <pc:sldMk cId="1325698699" sldId="266"/>
            <ac:spMk id="2" creationId="{398D622E-C6EE-C9DD-31D9-BFFDB857FBB6}"/>
          </ac:spMkLst>
        </pc:spChg>
        <pc:spChg chg="add mod">
          <ac:chgData name="marina milicevic" userId="45c546ad099c9ab6" providerId="LiveId" clId="{CED6F952-D8B9-4EED-93F1-C5FBE6F7BD0C}" dt="2024-01-27T21:45:43.064" v="25"/>
          <ac:spMkLst>
            <pc:docMk/>
            <pc:sldMk cId="1325698699" sldId="266"/>
            <ac:spMk id="3" creationId="{34CAC015-5EFE-119E-BCDB-409BBE0BA6F1}"/>
          </ac:spMkLst>
        </pc:spChg>
        <pc:spChg chg="add mod">
          <ac:chgData name="marina milicevic" userId="45c546ad099c9ab6" providerId="LiveId" clId="{CED6F952-D8B9-4EED-93F1-C5FBE6F7BD0C}" dt="2024-01-27T21:46:27.434" v="55" actId="113"/>
          <ac:spMkLst>
            <pc:docMk/>
            <pc:sldMk cId="1325698699" sldId="266"/>
            <ac:spMk id="4" creationId="{3CAD0871-C4B9-D420-4292-CF4311B236DD}"/>
          </ac:spMkLst>
        </pc:spChg>
        <pc:spChg chg="add del mod">
          <ac:chgData name="marina milicevic" userId="45c546ad099c9ab6" providerId="LiveId" clId="{CED6F952-D8B9-4EED-93F1-C5FBE6F7BD0C}" dt="2024-01-31T20:11:15.668" v="248" actId="478"/>
          <ac:spMkLst>
            <pc:docMk/>
            <pc:sldMk cId="1325698699" sldId="266"/>
            <ac:spMk id="5" creationId="{6992D1FE-C96A-E1BC-D4D9-14CC06C39363}"/>
          </ac:spMkLst>
        </pc:spChg>
        <pc:picChg chg="mod">
          <ac:chgData name="marina milicevic" userId="45c546ad099c9ab6" providerId="LiveId" clId="{CED6F952-D8B9-4EED-93F1-C5FBE6F7BD0C}" dt="2024-01-31T20:11:01.913" v="241" actId="1076"/>
          <ac:picMkLst>
            <pc:docMk/>
            <pc:sldMk cId="1325698699" sldId="266"/>
            <ac:picMk id="2050" creationId="{771DD451-2BCE-083E-0E56-401C9AA15AE6}"/>
          </ac:picMkLst>
        </pc:picChg>
      </pc:sldChg>
      <pc:sldChg chg="addSp modSp mod ord">
        <pc:chgData name="marina milicevic" userId="45c546ad099c9ab6" providerId="LiveId" clId="{CED6F952-D8B9-4EED-93F1-C5FBE6F7BD0C}" dt="2024-02-12T20:09:55.825" v="386"/>
        <pc:sldMkLst>
          <pc:docMk/>
          <pc:sldMk cId="423676755" sldId="267"/>
        </pc:sldMkLst>
        <pc:spChg chg="mod">
          <ac:chgData name="marina milicevic" userId="45c546ad099c9ab6" providerId="LiveId" clId="{CED6F952-D8B9-4EED-93F1-C5FBE6F7BD0C}" dt="2024-01-31T20:06:41.636" v="103" actId="207"/>
          <ac:spMkLst>
            <pc:docMk/>
            <pc:sldMk cId="423676755" sldId="267"/>
            <ac:spMk id="2" creationId="{398D622E-C6EE-C9DD-31D9-BFFDB857FBB6}"/>
          </ac:spMkLst>
        </pc:spChg>
        <pc:spChg chg="add mod">
          <ac:chgData name="marina milicevic" userId="45c546ad099c9ab6" providerId="LiveId" clId="{CED6F952-D8B9-4EED-93F1-C5FBE6F7BD0C}" dt="2024-01-27T21:45:51.795" v="39"/>
          <ac:spMkLst>
            <pc:docMk/>
            <pc:sldMk cId="423676755" sldId="267"/>
            <ac:spMk id="3" creationId="{F267CB30-BE9F-9306-83A8-1958678C02CA}"/>
          </ac:spMkLst>
        </pc:spChg>
        <pc:spChg chg="add mod">
          <ac:chgData name="marina milicevic" userId="45c546ad099c9ab6" providerId="LiveId" clId="{CED6F952-D8B9-4EED-93F1-C5FBE6F7BD0C}" dt="2024-01-27T21:46:29.240" v="56" actId="113"/>
          <ac:spMkLst>
            <pc:docMk/>
            <pc:sldMk cId="423676755" sldId="267"/>
            <ac:spMk id="4" creationId="{88CFC46A-C5E5-BCB1-9DEB-6D93EB5069F2}"/>
          </ac:spMkLst>
        </pc:spChg>
      </pc:sldChg>
      <pc:sldChg chg="addSp modSp mod ord">
        <pc:chgData name="marina milicevic" userId="45c546ad099c9ab6" providerId="LiveId" clId="{CED6F952-D8B9-4EED-93F1-C5FBE6F7BD0C}" dt="2024-02-12T20:11:15.253" v="402"/>
        <pc:sldMkLst>
          <pc:docMk/>
          <pc:sldMk cId="2163801107" sldId="268"/>
        </pc:sldMkLst>
        <pc:spChg chg="mod">
          <ac:chgData name="marina milicevic" userId="45c546ad099c9ab6" providerId="LiveId" clId="{CED6F952-D8B9-4EED-93F1-C5FBE6F7BD0C}" dt="2024-01-31T20:06:44.560" v="105" actId="207"/>
          <ac:spMkLst>
            <pc:docMk/>
            <pc:sldMk cId="2163801107" sldId="268"/>
            <ac:spMk id="2" creationId="{398D622E-C6EE-C9DD-31D9-BFFDB857FBB6}"/>
          </ac:spMkLst>
        </pc:spChg>
        <pc:spChg chg="add mod">
          <ac:chgData name="marina milicevic" userId="45c546ad099c9ab6" providerId="LiveId" clId="{CED6F952-D8B9-4EED-93F1-C5FBE6F7BD0C}" dt="2024-01-27T21:45:52.762" v="40"/>
          <ac:spMkLst>
            <pc:docMk/>
            <pc:sldMk cId="2163801107" sldId="268"/>
            <ac:spMk id="3" creationId="{79E72A80-F350-0C32-6337-0401E9399501}"/>
          </ac:spMkLst>
        </pc:spChg>
        <pc:spChg chg="add mod">
          <ac:chgData name="marina milicevic" userId="45c546ad099c9ab6" providerId="LiveId" clId="{CED6F952-D8B9-4EED-93F1-C5FBE6F7BD0C}" dt="2024-01-27T21:46:31.224" v="57" actId="113"/>
          <ac:spMkLst>
            <pc:docMk/>
            <pc:sldMk cId="2163801107" sldId="268"/>
            <ac:spMk id="4" creationId="{9167059F-D6F7-2D01-7587-FED20BEE34A7}"/>
          </ac:spMkLst>
        </pc:spChg>
      </pc:sldChg>
      <pc:sldChg chg="addSp modSp mod">
        <pc:chgData name="marina milicevic" userId="45c546ad099c9ab6" providerId="LiveId" clId="{CED6F952-D8B9-4EED-93F1-C5FBE6F7BD0C}" dt="2024-01-31T20:06:49.945" v="107" actId="207"/>
        <pc:sldMkLst>
          <pc:docMk/>
          <pc:sldMk cId="1416137559" sldId="269"/>
        </pc:sldMkLst>
        <pc:spChg chg="mod">
          <ac:chgData name="marina milicevic" userId="45c546ad099c9ab6" providerId="LiveId" clId="{CED6F952-D8B9-4EED-93F1-C5FBE6F7BD0C}" dt="2024-01-31T20:06:49.945" v="107" actId="207"/>
          <ac:spMkLst>
            <pc:docMk/>
            <pc:sldMk cId="1416137559" sldId="269"/>
            <ac:spMk id="2" creationId="{398D622E-C6EE-C9DD-31D9-BFFDB857FBB6}"/>
          </ac:spMkLst>
        </pc:spChg>
        <pc:spChg chg="add mod">
          <ac:chgData name="marina milicevic" userId="45c546ad099c9ab6" providerId="LiveId" clId="{CED6F952-D8B9-4EED-93F1-C5FBE6F7BD0C}" dt="2024-01-27T21:45:53.714" v="41"/>
          <ac:spMkLst>
            <pc:docMk/>
            <pc:sldMk cId="1416137559" sldId="269"/>
            <ac:spMk id="3" creationId="{036E8966-F84E-CDAA-2B18-0E95791A0FE0}"/>
          </ac:spMkLst>
        </pc:spChg>
        <pc:spChg chg="add mod">
          <ac:chgData name="marina milicevic" userId="45c546ad099c9ab6" providerId="LiveId" clId="{CED6F952-D8B9-4EED-93F1-C5FBE6F7BD0C}" dt="2024-01-27T21:46:35.353" v="59" actId="113"/>
          <ac:spMkLst>
            <pc:docMk/>
            <pc:sldMk cId="1416137559" sldId="269"/>
            <ac:spMk id="4" creationId="{EBE64996-3804-9C0E-FFB0-4F1140A36867}"/>
          </ac:spMkLst>
        </pc:spChg>
      </pc:sldChg>
      <pc:sldChg chg="addSp modSp mod ord">
        <pc:chgData name="marina milicevic" userId="45c546ad099c9ab6" providerId="LiveId" clId="{CED6F952-D8B9-4EED-93F1-C5FBE6F7BD0C}" dt="2024-02-12T20:12:08.687" v="408"/>
        <pc:sldMkLst>
          <pc:docMk/>
          <pc:sldMk cId="1889221879" sldId="270"/>
        </pc:sldMkLst>
        <pc:spChg chg="mod">
          <ac:chgData name="marina milicevic" userId="45c546ad099c9ab6" providerId="LiveId" clId="{CED6F952-D8B9-4EED-93F1-C5FBE6F7BD0C}" dt="2024-01-31T20:06:54.315" v="109" actId="207"/>
          <ac:spMkLst>
            <pc:docMk/>
            <pc:sldMk cId="1889221879" sldId="270"/>
            <ac:spMk id="2" creationId="{398D622E-C6EE-C9DD-31D9-BFFDB857FBB6}"/>
          </ac:spMkLst>
        </pc:spChg>
        <pc:spChg chg="add mod">
          <ac:chgData name="marina milicevic" userId="45c546ad099c9ab6" providerId="LiveId" clId="{CED6F952-D8B9-4EED-93F1-C5FBE6F7BD0C}" dt="2024-01-27T21:45:55.298" v="42"/>
          <ac:spMkLst>
            <pc:docMk/>
            <pc:sldMk cId="1889221879" sldId="270"/>
            <ac:spMk id="3" creationId="{AF68095B-FA5D-B9F2-48B2-83340D2226B3}"/>
          </ac:spMkLst>
        </pc:spChg>
        <pc:spChg chg="add mod">
          <ac:chgData name="marina milicevic" userId="45c546ad099c9ab6" providerId="LiveId" clId="{CED6F952-D8B9-4EED-93F1-C5FBE6F7BD0C}" dt="2024-01-27T21:46:33.825" v="58" actId="113"/>
          <ac:spMkLst>
            <pc:docMk/>
            <pc:sldMk cId="1889221879" sldId="270"/>
            <ac:spMk id="4" creationId="{E5E9C3F0-6F94-CC63-F3DD-7B7ACF51381C}"/>
          </ac:spMkLst>
        </pc:spChg>
      </pc:sldChg>
      <pc:sldChg chg="addSp modSp mod ord">
        <pc:chgData name="marina milicevic" userId="45c546ad099c9ab6" providerId="LiveId" clId="{CED6F952-D8B9-4EED-93F1-C5FBE6F7BD0C}" dt="2024-02-12T20:10:37.376" v="398"/>
        <pc:sldMkLst>
          <pc:docMk/>
          <pc:sldMk cId="2573710967" sldId="271"/>
        </pc:sldMkLst>
        <pc:spChg chg="add mod">
          <ac:chgData name="marina milicevic" userId="45c546ad099c9ab6" providerId="LiveId" clId="{CED6F952-D8B9-4EED-93F1-C5FBE6F7BD0C}" dt="2024-01-27T21:45:56.381" v="43"/>
          <ac:spMkLst>
            <pc:docMk/>
            <pc:sldMk cId="2573710967" sldId="271"/>
            <ac:spMk id="3" creationId="{4CD9E1FA-4CAE-65F9-CECE-521E5A39CB18}"/>
          </ac:spMkLst>
        </pc:spChg>
        <pc:spChg chg="add mod">
          <ac:chgData name="marina milicevic" userId="45c546ad099c9ab6" providerId="LiveId" clId="{CED6F952-D8B9-4EED-93F1-C5FBE6F7BD0C}" dt="2024-01-27T21:46:51.222" v="71" actId="20577"/>
          <ac:spMkLst>
            <pc:docMk/>
            <pc:sldMk cId="2573710967" sldId="271"/>
            <ac:spMk id="4" creationId="{8ADB1288-78B2-FD62-E6B8-273A250CDBDC}"/>
          </ac:spMkLst>
        </pc:spChg>
      </pc:sldChg>
      <pc:sldChg chg="addSp modSp mod">
        <pc:chgData name="marina milicevic" userId="45c546ad099c9ab6" providerId="LiveId" clId="{CED6F952-D8B9-4EED-93F1-C5FBE6F7BD0C}" dt="2024-01-27T21:46:55.635" v="77" actId="20577"/>
        <pc:sldMkLst>
          <pc:docMk/>
          <pc:sldMk cId="1200824146" sldId="272"/>
        </pc:sldMkLst>
        <pc:spChg chg="add mod">
          <ac:chgData name="marina milicevic" userId="45c546ad099c9ab6" providerId="LiveId" clId="{CED6F952-D8B9-4EED-93F1-C5FBE6F7BD0C}" dt="2024-01-27T21:45:57.730" v="44"/>
          <ac:spMkLst>
            <pc:docMk/>
            <pc:sldMk cId="1200824146" sldId="272"/>
            <ac:spMk id="3" creationId="{5E30957C-CA40-576D-9B71-FC6E64F74417}"/>
          </ac:spMkLst>
        </pc:spChg>
        <pc:spChg chg="add mod">
          <ac:chgData name="marina milicevic" userId="45c546ad099c9ab6" providerId="LiveId" clId="{CED6F952-D8B9-4EED-93F1-C5FBE6F7BD0C}" dt="2024-01-27T21:46:55.635" v="77" actId="20577"/>
          <ac:spMkLst>
            <pc:docMk/>
            <pc:sldMk cId="1200824146" sldId="272"/>
            <ac:spMk id="4" creationId="{18B936B7-5F0B-11B7-EA59-B6572F777997}"/>
          </ac:spMkLst>
        </pc:spChg>
      </pc:sldChg>
      <pc:sldChg chg="addSp modSp mod">
        <pc:chgData name="marina milicevic" userId="45c546ad099c9ab6" providerId="LiveId" clId="{CED6F952-D8B9-4EED-93F1-C5FBE6F7BD0C}" dt="2024-01-27T21:47:02.443" v="85" actId="20577"/>
        <pc:sldMkLst>
          <pc:docMk/>
          <pc:sldMk cId="2105309505" sldId="273"/>
        </pc:sldMkLst>
        <pc:spChg chg="add mod">
          <ac:chgData name="marina milicevic" userId="45c546ad099c9ab6" providerId="LiveId" clId="{CED6F952-D8B9-4EED-93F1-C5FBE6F7BD0C}" dt="2024-01-27T21:45:59.217" v="45"/>
          <ac:spMkLst>
            <pc:docMk/>
            <pc:sldMk cId="2105309505" sldId="273"/>
            <ac:spMk id="3" creationId="{FF3A73A5-1CB4-5AD1-40A9-32FB86238833}"/>
          </ac:spMkLst>
        </pc:spChg>
        <pc:spChg chg="add mod">
          <ac:chgData name="marina milicevic" userId="45c546ad099c9ab6" providerId="LiveId" clId="{CED6F952-D8B9-4EED-93F1-C5FBE6F7BD0C}" dt="2024-01-27T21:47:02.443" v="85" actId="20577"/>
          <ac:spMkLst>
            <pc:docMk/>
            <pc:sldMk cId="2105309505" sldId="273"/>
            <ac:spMk id="4" creationId="{C9247405-64F8-6FBE-3556-286D55BC1621}"/>
          </ac:spMkLst>
        </pc:spChg>
      </pc:sldChg>
      <pc:sldChg chg="addSp modSp mod">
        <pc:chgData name="marina milicevic" userId="45c546ad099c9ab6" providerId="LiveId" clId="{CED6F952-D8B9-4EED-93F1-C5FBE6F7BD0C}" dt="2024-01-27T21:47:07.410" v="97" actId="20577"/>
        <pc:sldMkLst>
          <pc:docMk/>
          <pc:sldMk cId="335524572" sldId="274"/>
        </pc:sldMkLst>
        <pc:spChg chg="add mod">
          <ac:chgData name="marina milicevic" userId="45c546ad099c9ab6" providerId="LiveId" clId="{CED6F952-D8B9-4EED-93F1-C5FBE6F7BD0C}" dt="2024-01-27T21:46:00.195" v="46"/>
          <ac:spMkLst>
            <pc:docMk/>
            <pc:sldMk cId="335524572" sldId="274"/>
            <ac:spMk id="3" creationId="{E3AA568E-A2FA-15FF-8BB7-AA9B0CECBEA5}"/>
          </ac:spMkLst>
        </pc:spChg>
        <pc:spChg chg="add mod">
          <ac:chgData name="marina milicevic" userId="45c546ad099c9ab6" providerId="LiveId" clId="{CED6F952-D8B9-4EED-93F1-C5FBE6F7BD0C}" dt="2024-01-27T21:47:07.410" v="97" actId="20577"/>
          <ac:spMkLst>
            <pc:docMk/>
            <pc:sldMk cId="335524572" sldId="274"/>
            <ac:spMk id="4" creationId="{1E4D7ED9-7D5A-D8BC-4CC2-3C5EC7C4F90E}"/>
          </ac:spMkLst>
        </pc:spChg>
      </pc:sldChg>
      <pc:sldChg chg="addSp modSp add mod">
        <pc:chgData name="marina milicevic" userId="45c546ad099c9ab6" providerId="LiveId" clId="{CED6F952-D8B9-4EED-93F1-C5FBE6F7BD0C}" dt="2024-01-31T20:08:56.235" v="131" actId="207"/>
        <pc:sldMkLst>
          <pc:docMk/>
          <pc:sldMk cId="1109888156" sldId="275"/>
        </pc:sldMkLst>
        <pc:spChg chg="add mod">
          <ac:chgData name="marina milicevic" userId="45c546ad099c9ab6" providerId="LiveId" clId="{CED6F952-D8B9-4EED-93F1-C5FBE6F7BD0C}" dt="2024-01-31T20:08:56.235" v="131" actId="207"/>
          <ac:spMkLst>
            <pc:docMk/>
            <pc:sldMk cId="1109888156" sldId="275"/>
            <ac:spMk id="2" creationId="{4644CE54-4F4C-7F24-6A4F-068072C318D9}"/>
          </ac:spMkLst>
        </pc:spChg>
      </pc:sldChg>
      <pc:sldChg chg="addSp modSp add mod ord">
        <pc:chgData name="marina milicevic" userId="45c546ad099c9ab6" providerId="LiveId" clId="{CED6F952-D8B9-4EED-93F1-C5FBE6F7BD0C}" dt="2024-02-12T20:10:26.240" v="396"/>
        <pc:sldMkLst>
          <pc:docMk/>
          <pc:sldMk cId="4158337896" sldId="276"/>
        </pc:sldMkLst>
        <pc:spChg chg="add mod">
          <ac:chgData name="marina milicevic" userId="45c546ad099c9ab6" providerId="LiveId" clId="{CED6F952-D8B9-4EED-93F1-C5FBE6F7BD0C}" dt="2024-01-31T20:09:13.729" v="145" actId="1076"/>
          <ac:spMkLst>
            <pc:docMk/>
            <pc:sldMk cId="4158337896" sldId="276"/>
            <ac:spMk id="5" creationId="{83628F7E-259B-B9FF-56E2-D83C4F6344F1}"/>
          </ac:spMkLst>
        </pc:spChg>
      </pc:sldChg>
      <pc:sldChg chg="addSp modSp add mod">
        <pc:chgData name="marina milicevic" userId="45c546ad099c9ab6" providerId="LiveId" clId="{CED6F952-D8B9-4EED-93F1-C5FBE6F7BD0C}" dt="2024-01-31T20:09:25.826" v="154" actId="1076"/>
        <pc:sldMkLst>
          <pc:docMk/>
          <pc:sldMk cId="1373099374" sldId="277"/>
        </pc:sldMkLst>
        <pc:spChg chg="add mod">
          <ac:chgData name="marina milicevic" userId="45c546ad099c9ab6" providerId="LiveId" clId="{CED6F952-D8B9-4EED-93F1-C5FBE6F7BD0C}" dt="2024-01-31T20:09:25.826" v="154" actId="1076"/>
          <ac:spMkLst>
            <pc:docMk/>
            <pc:sldMk cId="1373099374" sldId="277"/>
            <ac:spMk id="5" creationId="{FDB35DA3-3AD9-568F-613F-AFC0DA935976}"/>
          </ac:spMkLst>
        </pc:spChg>
      </pc:sldChg>
      <pc:sldChg chg="addSp modSp add mod">
        <pc:chgData name="marina milicevic" userId="45c546ad099c9ab6" providerId="LiveId" clId="{CED6F952-D8B9-4EED-93F1-C5FBE6F7BD0C}" dt="2024-01-31T20:09:41.311" v="176" actId="1076"/>
        <pc:sldMkLst>
          <pc:docMk/>
          <pc:sldMk cId="1948488901" sldId="278"/>
        </pc:sldMkLst>
        <pc:spChg chg="add mod">
          <ac:chgData name="marina milicevic" userId="45c546ad099c9ab6" providerId="LiveId" clId="{CED6F952-D8B9-4EED-93F1-C5FBE6F7BD0C}" dt="2024-01-31T20:09:41.311" v="176" actId="1076"/>
          <ac:spMkLst>
            <pc:docMk/>
            <pc:sldMk cId="1948488901" sldId="278"/>
            <ac:spMk id="2" creationId="{3D17D0BF-93A4-AB63-D814-6E2F272DAE7D}"/>
          </ac:spMkLst>
        </pc:spChg>
        <pc:picChg chg="mod">
          <ac:chgData name="marina milicevic" userId="45c546ad099c9ab6" providerId="LiveId" clId="{CED6F952-D8B9-4EED-93F1-C5FBE6F7BD0C}" dt="2024-01-31T20:09:38.595" v="175" actId="1076"/>
          <ac:picMkLst>
            <pc:docMk/>
            <pc:sldMk cId="1948488901" sldId="278"/>
            <ac:picMk id="1026" creationId="{F45ECE60-05F6-21C2-2A59-595FE562E2D4}"/>
          </ac:picMkLst>
        </pc:picChg>
      </pc:sldChg>
      <pc:sldChg chg="addSp modSp add mod">
        <pc:chgData name="marina milicevic" userId="45c546ad099c9ab6" providerId="LiveId" clId="{CED6F952-D8B9-4EED-93F1-C5FBE6F7BD0C}" dt="2024-01-31T20:09:54.170" v="187" actId="1076"/>
        <pc:sldMkLst>
          <pc:docMk/>
          <pc:sldMk cId="568822523" sldId="279"/>
        </pc:sldMkLst>
        <pc:spChg chg="add mod">
          <ac:chgData name="marina milicevic" userId="45c546ad099c9ab6" providerId="LiveId" clId="{CED6F952-D8B9-4EED-93F1-C5FBE6F7BD0C}" dt="2024-01-31T20:09:54.170" v="187" actId="1076"/>
          <ac:spMkLst>
            <pc:docMk/>
            <pc:sldMk cId="568822523" sldId="279"/>
            <ac:spMk id="5" creationId="{2C6425C5-7134-FBEC-A0EE-7E1D37F029AE}"/>
          </ac:spMkLst>
        </pc:spChg>
      </pc:sldChg>
      <pc:sldChg chg="addSp modSp add mod">
        <pc:chgData name="marina milicevic" userId="45c546ad099c9ab6" providerId="LiveId" clId="{CED6F952-D8B9-4EED-93F1-C5FBE6F7BD0C}" dt="2024-01-31T20:10:09.777" v="202" actId="1076"/>
        <pc:sldMkLst>
          <pc:docMk/>
          <pc:sldMk cId="1047996832" sldId="280"/>
        </pc:sldMkLst>
        <pc:spChg chg="add mod">
          <ac:chgData name="marina milicevic" userId="45c546ad099c9ab6" providerId="LiveId" clId="{CED6F952-D8B9-4EED-93F1-C5FBE6F7BD0C}" dt="2024-01-31T20:10:09.777" v="202" actId="1076"/>
          <ac:spMkLst>
            <pc:docMk/>
            <pc:sldMk cId="1047996832" sldId="280"/>
            <ac:spMk id="5" creationId="{1B040077-3C3E-6099-AC50-61BED772B086}"/>
          </ac:spMkLst>
        </pc:spChg>
      </pc:sldChg>
      <pc:sldChg chg="addSp modSp add mod ord">
        <pc:chgData name="marina milicevic" userId="45c546ad099c9ab6" providerId="LiveId" clId="{CED6F952-D8B9-4EED-93F1-C5FBE6F7BD0C}" dt="2024-02-12T20:10:52.408" v="400"/>
        <pc:sldMkLst>
          <pc:docMk/>
          <pc:sldMk cId="3844142651" sldId="281"/>
        </pc:sldMkLst>
        <pc:spChg chg="add mod">
          <ac:chgData name="marina milicevic" userId="45c546ad099c9ab6" providerId="LiveId" clId="{CED6F952-D8B9-4EED-93F1-C5FBE6F7BD0C}" dt="2024-01-31T20:10:24.097" v="214" actId="1076"/>
          <ac:spMkLst>
            <pc:docMk/>
            <pc:sldMk cId="3844142651" sldId="281"/>
            <ac:spMk id="5" creationId="{16EB9477-D3C7-4DA5-99E2-E1D67E8A5190}"/>
          </ac:spMkLst>
        </pc:spChg>
      </pc:sldChg>
      <pc:sldChg chg="addSp modSp add mod ord">
        <pc:chgData name="marina milicevic" userId="45c546ad099c9ab6" providerId="LiveId" clId="{CED6F952-D8B9-4EED-93F1-C5FBE6F7BD0C}" dt="2024-02-12T20:11:23.823" v="404"/>
        <pc:sldMkLst>
          <pc:docMk/>
          <pc:sldMk cId="1524996388" sldId="282"/>
        </pc:sldMkLst>
        <pc:spChg chg="add mod">
          <ac:chgData name="marina milicevic" userId="45c546ad099c9ab6" providerId="LiveId" clId="{CED6F952-D8B9-4EED-93F1-C5FBE6F7BD0C}" dt="2024-01-31T20:10:34.488" v="223" actId="1076"/>
          <ac:spMkLst>
            <pc:docMk/>
            <pc:sldMk cId="1524996388" sldId="282"/>
            <ac:spMk id="5" creationId="{B000E9AF-6CEC-03B6-9910-0BF3E5F0468B}"/>
          </ac:spMkLst>
        </pc:spChg>
      </pc:sldChg>
      <pc:sldChg chg="addSp modSp add mod ord">
        <pc:chgData name="marina milicevic" userId="45c546ad099c9ab6" providerId="LiveId" clId="{CED6F952-D8B9-4EED-93F1-C5FBE6F7BD0C}" dt="2024-02-12T20:10:17.583" v="394"/>
        <pc:sldMkLst>
          <pc:docMk/>
          <pc:sldMk cId="220209431" sldId="283"/>
        </pc:sldMkLst>
        <pc:spChg chg="add mod">
          <ac:chgData name="marina milicevic" userId="45c546ad099c9ab6" providerId="LiveId" clId="{CED6F952-D8B9-4EED-93F1-C5FBE6F7BD0C}" dt="2024-01-31T20:11:24.041" v="262" actId="1076"/>
          <ac:spMkLst>
            <pc:docMk/>
            <pc:sldMk cId="220209431" sldId="283"/>
            <ac:spMk id="5" creationId="{26115805-4D52-2ED8-DF75-9BE5101A52C3}"/>
          </ac:spMkLst>
        </pc:spChg>
      </pc:sldChg>
      <pc:sldChg chg="addSp modSp add mod ord">
        <pc:chgData name="marina milicevic" userId="45c546ad099c9ab6" providerId="LiveId" clId="{CED6F952-D8B9-4EED-93F1-C5FBE6F7BD0C}" dt="2024-02-12T20:09:55.825" v="386"/>
        <pc:sldMkLst>
          <pc:docMk/>
          <pc:sldMk cId="1986654350" sldId="284"/>
        </pc:sldMkLst>
        <pc:spChg chg="add mod">
          <ac:chgData name="marina milicevic" userId="45c546ad099c9ab6" providerId="LiveId" clId="{CED6F952-D8B9-4EED-93F1-C5FBE6F7BD0C}" dt="2024-01-31T20:11:37.666" v="282" actId="1076"/>
          <ac:spMkLst>
            <pc:docMk/>
            <pc:sldMk cId="1986654350" sldId="284"/>
            <ac:spMk id="5" creationId="{411F07BB-8F07-7CEC-CC17-11FC310B058A}"/>
          </ac:spMkLst>
        </pc:spChg>
      </pc:sldChg>
      <pc:sldChg chg="modSp add mod ord">
        <pc:chgData name="marina milicevic" userId="45c546ad099c9ab6" providerId="LiveId" clId="{CED6F952-D8B9-4EED-93F1-C5FBE6F7BD0C}" dt="2024-02-12T20:11:37.959" v="406"/>
        <pc:sldMkLst>
          <pc:docMk/>
          <pc:sldMk cId="1090233350" sldId="285"/>
        </pc:sldMkLst>
        <pc:spChg chg="mod">
          <ac:chgData name="marina milicevic" userId="45c546ad099c9ab6" providerId="LiveId" clId="{CED6F952-D8B9-4EED-93F1-C5FBE6F7BD0C}" dt="2024-01-31T20:11:47.551" v="286" actId="1076"/>
          <ac:spMkLst>
            <pc:docMk/>
            <pc:sldMk cId="1090233350" sldId="285"/>
            <ac:spMk id="2" creationId="{0A9D70CB-923E-84AA-C946-D0635A029BB6}"/>
          </ac:spMkLst>
        </pc:spChg>
      </pc:sldChg>
      <pc:sldChg chg="addSp modSp add mod ord">
        <pc:chgData name="marina milicevic" userId="45c546ad099c9ab6" providerId="LiveId" clId="{CED6F952-D8B9-4EED-93F1-C5FBE6F7BD0C}" dt="2024-02-12T20:11:37.959" v="406"/>
        <pc:sldMkLst>
          <pc:docMk/>
          <pc:sldMk cId="1379256495" sldId="286"/>
        </pc:sldMkLst>
        <pc:spChg chg="add mod">
          <ac:chgData name="marina milicevic" userId="45c546ad099c9ab6" providerId="LiveId" clId="{CED6F952-D8B9-4EED-93F1-C5FBE6F7BD0C}" dt="2024-01-31T20:12:08.888" v="304" actId="1076"/>
          <ac:spMkLst>
            <pc:docMk/>
            <pc:sldMk cId="1379256495" sldId="286"/>
            <ac:spMk id="5" creationId="{AFCFF4EA-0D49-253D-F5DB-5E9A6049BC03}"/>
          </ac:spMkLst>
        </pc:spChg>
      </pc:sldChg>
      <pc:sldChg chg="addSp modSp add mod ord">
        <pc:chgData name="marina milicevic" userId="45c546ad099c9ab6" providerId="LiveId" clId="{CED6F952-D8B9-4EED-93F1-C5FBE6F7BD0C}" dt="2024-02-12T20:11:15.253" v="402"/>
        <pc:sldMkLst>
          <pc:docMk/>
          <pc:sldMk cId="84314307" sldId="287"/>
        </pc:sldMkLst>
        <pc:spChg chg="add mod">
          <ac:chgData name="marina milicevic" userId="45c546ad099c9ab6" providerId="LiveId" clId="{CED6F952-D8B9-4EED-93F1-C5FBE6F7BD0C}" dt="2024-01-31T20:12:19.204" v="311" actId="1076"/>
          <ac:spMkLst>
            <pc:docMk/>
            <pc:sldMk cId="84314307" sldId="287"/>
            <ac:spMk id="5" creationId="{DD534B77-0F28-411C-A7EE-7F160E886B38}"/>
          </ac:spMkLst>
        </pc:spChg>
      </pc:sldChg>
      <pc:sldChg chg="addSp modSp add mod">
        <pc:chgData name="marina milicevic" userId="45c546ad099c9ab6" providerId="LiveId" clId="{CED6F952-D8B9-4EED-93F1-C5FBE6F7BD0C}" dt="2024-01-31T20:12:32.072" v="323" actId="1076"/>
        <pc:sldMkLst>
          <pc:docMk/>
          <pc:sldMk cId="3283354632" sldId="288"/>
        </pc:sldMkLst>
        <pc:spChg chg="add mod">
          <ac:chgData name="marina milicevic" userId="45c546ad099c9ab6" providerId="LiveId" clId="{CED6F952-D8B9-4EED-93F1-C5FBE6F7BD0C}" dt="2024-01-31T20:12:32.072" v="323" actId="1076"/>
          <ac:spMkLst>
            <pc:docMk/>
            <pc:sldMk cId="3283354632" sldId="288"/>
            <ac:spMk id="5" creationId="{3BBBBF22-92FC-E759-34A9-87D03C42F3CB}"/>
          </ac:spMkLst>
        </pc:spChg>
      </pc:sldChg>
      <pc:sldChg chg="addSp modSp add mod ord">
        <pc:chgData name="marina milicevic" userId="45c546ad099c9ab6" providerId="LiveId" clId="{CED6F952-D8B9-4EED-93F1-C5FBE6F7BD0C}" dt="2024-02-12T20:12:08.687" v="408"/>
        <pc:sldMkLst>
          <pc:docMk/>
          <pc:sldMk cId="1370077845" sldId="289"/>
        </pc:sldMkLst>
        <pc:spChg chg="add mod">
          <ac:chgData name="marina milicevic" userId="45c546ad099c9ab6" providerId="LiveId" clId="{CED6F952-D8B9-4EED-93F1-C5FBE6F7BD0C}" dt="2024-01-31T20:12:43.551" v="332" actId="1076"/>
          <ac:spMkLst>
            <pc:docMk/>
            <pc:sldMk cId="1370077845" sldId="289"/>
            <ac:spMk id="5" creationId="{68BDF252-FF82-EE60-24F5-55D060A4290D}"/>
          </ac:spMkLst>
        </pc:spChg>
      </pc:sldChg>
      <pc:sldChg chg="addSp modSp add mod ord">
        <pc:chgData name="marina milicevic" userId="45c546ad099c9ab6" providerId="LiveId" clId="{CED6F952-D8B9-4EED-93F1-C5FBE6F7BD0C}" dt="2024-02-12T20:10:37.376" v="398"/>
        <pc:sldMkLst>
          <pc:docMk/>
          <pc:sldMk cId="1076250089" sldId="290"/>
        </pc:sldMkLst>
        <pc:spChg chg="add mod">
          <ac:chgData name="marina milicevic" userId="45c546ad099c9ab6" providerId="LiveId" clId="{CED6F952-D8B9-4EED-93F1-C5FBE6F7BD0C}" dt="2024-01-31T20:13:12.817" v="345" actId="1076"/>
          <ac:spMkLst>
            <pc:docMk/>
            <pc:sldMk cId="1076250089" sldId="290"/>
            <ac:spMk id="5" creationId="{CC95C3F9-2B14-46A8-3761-04CC3D2F0D5A}"/>
          </ac:spMkLst>
        </pc:spChg>
      </pc:sldChg>
      <pc:sldChg chg="addSp modSp add mod">
        <pc:chgData name="marina milicevic" userId="45c546ad099c9ab6" providerId="LiveId" clId="{CED6F952-D8B9-4EED-93F1-C5FBE6F7BD0C}" dt="2024-01-31T20:13:23.834" v="357" actId="1076"/>
        <pc:sldMkLst>
          <pc:docMk/>
          <pc:sldMk cId="583344139" sldId="291"/>
        </pc:sldMkLst>
        <pc:spChg chg="add mod">
          <ac:chgData name="marina milicevic" userId="45c546ad099c9ab6" providerId="LiveId" clId="{CED6F952-D8B9-4EED-93F1-C5FBE6F7BD0C}" dt="2024-01-31T20:13:23.834" v="357" actId="1076"/>
          <ac:spMkLst>
            <pc:docMk/>
            <pc:sldMk cId="583344139" sldId="291"/>
            <ac:spMk id="5" creationId="{79754B67-C30A-8A18-7B5F-F22E8B22394F}"/>
          </ac:spMkLst>
        </pc:spChg>
      </pc:sldChg>
      <pc:sldChg chg="addSp modSp add mod">
        <pc:chgData name="marina milicevic" userId="45c546ad099c9ab6" providerId="LiveId" clId="{CED6F952-D8B9-4EED-93F1-C5FBE6F7BD0C}" dt="2024-01-31T20:13:36.440" v="372" actId="1076"/>
        <pc:sldMkLst>
          <pc:docMk/>
          <pc:sldMk cId="1270564156" sldId="292"/>
        </pc:sldMkLst>
        <pc:spChg chg="add mod">
          <ac:chgData name="marina milicevic" userId="45c546ad099c9ab6" providerId="LiveId" clId="{CED6F952-D8B9-4EED-93F1-C5FBE6F7BD0C}" dt="2024-01-31T20:13:36.440" v="372" actId="1076"/>
          <ac:spMkLst>
            <pc:docMk/>
            <pc:sldMk cId="1270564156" sldId="292"/>
            <ac:spMk id="5" creationId="{F0039339-EA5A-D132-0CDD-2B7749507666}"/>
          </ac:spMkLst>
        </pc:spChg>
      </pc:sldChg>
      <pc:sldChg chg="addSp modSp add mod">
        <pc:chgData name="marina milicevic" userId="45c546ad099c9ab6" providerId="LiveId" clId="{CED6F952-D8B9-4EED-93F1-C5FBE6F7BD0C}" dt="2024-01-31T20:13:45.911" v="384" actId="1076"/>
        <pc:sldMkLst>
          <pc:docMk/>
          <pc:sldMk cId="3533394522" sldId="293"/>
        </pc:sldMkLst>
        <pc:spChg chg="add mod">
          <ac:chgData name="marina milicevic" userId="45c546ad099c9ab6" providerId="LiveId" clId="{CED6F952-D8B9-4EED-93F1-C5FBE6F7BD0C}" dt="2024-01-31T20:13:45.911" v="384" actId="1076"/>
          <ac:spMkLst>
            <pc:docMk/>
            <pc:sldMk cId="3533394522" sldId="293"/>
            <ac:spMk id="5" creationId="{E707BED2-C8B1-8C16-6940-8EC856058D0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E5E428-7DDC-5209-D764-017B690754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967F1AE-EE1D-F0C0-B17C-075F8B448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F0386-AF22-51E6-8786-6996EB7D6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97F5-A8A7-4BFD-8DD6-141AF689026B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D225AF-7048-52B4-78CC-E4CCF47D4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4027E7-BB0A-1256-F2B8-CA6E24AF4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F748-814A-49D4-8F75-E6EB6138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4565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4058D-96E0-A3A6-4D54-C8782A70E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485DEC-5D7A-E63A-78C5-6CD34BF62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DB6930-190B-15A7-0FB7-E4CFFE7E9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97F5-A8A7-4BFD-8DD6-141AF689026B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1AF8F2-6FBC-2D51-76D8-C79DD0ABE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0F3D75-1E70-B6E9-1CBB-F1E34CA2B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F748-814A-49D4-8F75-E6EB6138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2178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6FD330-D0DC-8D3B-D90B-8868912EE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152C99-1F8E-8749-08F0-EDB4DF0FC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A41A12-9E89-3C2F-C76D-7A3182E96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97F5-A8A7-4BFD-8DD6-141AF689026B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53C6BF-405F-97BA-FA34-6724FAD88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87D34-02A4-5F10-E11F-D6ADF4FE6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F748-814A-49D4-8F75-E6EB6138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37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BA6ADF-D546-88D3-EDE5-AA28F4B9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1F4056-A873-8E0A-EA40-FAA525D449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89DAD4E-C716-7857-D9A2-52506F70BD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379CAF-901D-F925-B22D-B8FFBC26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97F5-A8A7-4BFD-8DD6-141AF689026B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EE215C-AC94-B954-7895-F5F47102F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2CBB0C-B814-885A-B14B-588FDBFA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F748-814A-49D4-8F75-E6EB6138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995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C6D934-FD5F-5FDE-CC7E-31755B4B5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083808-4FFA-D1AB-C1F9-43B3DB6FA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2A9DCDF-FB0A-C165-51E5-25AC3CFD3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E5F7D1B-3D20-489A-4309-6E66ABC4B4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7B34BDF-4862-95FD-FC83-2ACBA8BB82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393F67F-961C-D573-7DB5-E718A9F20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97F5-A8A7-4BFD-8DD6-141AF689026B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A690C54-2BCA-D690-1A00-FDED71F14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11EB8DA-F3AE-B31E-79F8-102BE860D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F748-814A-49D4-8F75-E6EB6138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35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080F79-A3E4-729F-3659-05F31263B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D498356-8C4A-B21F-5F19-36AEC59AD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97F5-A8A7-4BFD-8DD6-141AF689026B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8435CE-C670-F110-F0C9-01B178381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22CFE1-34EE-14B7-DD8F-E81E2396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F748-814A-49D4-8F75-E6EB6138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439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F3E8FFF-CA69-1C0D-60CD-48726D51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97F5-A8A7-4BFD-8DD6-141AF689026B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8EC6093-1299-9398-46D1-238A1F18E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4503CC-68D3-7B07-01A6-EEDAA0386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F748-814A-49D4-8F75-E6EB6138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3007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DBE847-2CC6-6F43-48C9-A4D1350F8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707BF2-AF3F-3F3B-3000-FDA71EA8D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B3A0173-4312-B761-8056-68735332E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6BB2AD-666E-76E0-3B36-CE68883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97F5-A8A7-4BFD-8DD6-141AF689026B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6674E1-E3AE-3260-A7D1-7559FBCD6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7AF30C-66FE-B163-DB24-A01867256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F748-814A-49D4-8F75-E6EB6138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683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E04481-3834-9E7C-929F-A36D8B6E4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65B63ED-5321-1572-5F8E-FCA26D8014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73458-378E-1E70-099E-47288D453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531BC5-8C9D-60D2-529E-6E97543C2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97F5-A8A7-4BFD-8DD6-141AF689026B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475B78-0802-E247-8D51-CB2CE3E45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D4EBA6-4AEB-7048-3EC0-CFFBA631A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F748-814A-49D4-8F75-E6EB6138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169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79119A-324B-C0AE-7C0B-8FB2DCA75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5E2EB1B-DD5E-AA8D-F74D-9A861CBC5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EAC1C8-A17D-719A-2D21-B18DF9506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97F5-A8A7-4BFD-8DD6-141AF689026B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BF0DE6-0E65-E82D-2B43-5554AD8B8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C690A4-0205-B09F-1CDA-E42233E9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F748-814A-49D4-8F75-E6EB6138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894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2C23B84-4C14-7990-F85E-DC32BFAD16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2779AFD-56EE-DC17-132D-0FC5F5A0D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EB1C20-D03A-592C-7986-F1614CBDD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97F5-A8A7-4BFD-8DD6-141AF689026B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FB5B83-66B4-82FF-E93B-0894749D5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E349FD-36A3-3715-6892-20038EE1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F748-814A-49D4-8F75-E6EB6138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358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AD0A95A-67AF-8061-5BA8-76672F3DF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067DED-FE48-3C6F-E384-7B789BEC0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58E9E9-D69D-E396-1184-12A78E6F4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E97F5-A8A7-4BFD-8DD6-141AF689026B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1F23C3-7F35-21A6-02D7-C81D8156C6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6D6EB5-252D-B7C9-2444-9BE4402DB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7F748-814A-49D4-8F75-E6EB6138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18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DF61067F-4689-079D-86D8-C9C5832A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9FBD3D8-ACF4-7D44-FA0B-903720EA6DE0}"/>
              </a:ext>
            </a:extLst>
          </p:cNvPr>
          <p:cNvSpPr/>
          <p:nvPr/>
        </p:nvSpPr>
        <p:spPr>
          <a:xfrm>
            <a:off x="4429125" y="4114800"/>
            <a:ext cx="371475" cy="3619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C0D370-68A9-9E1D-555E-65B69544023E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E65649-7E5A-AC00-52C2-ABF33EF7C86C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507908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60422-A353-EBC6-0EDE-991731E55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67014FEF-BD8B-23D3-578C-3871A060D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57D73777-4C62-0269-8872-640C09592F94}"/>
              </a:ext>
            </a:extLst>
          </p:cNvPr>
          <p:cNvSpPr/>
          <p:nvPr/>
        </p:nvSpPr>
        <p:spPr>
          <a:xfrm>
            <a:off x="4429125" y="4114800"/>
            <a:ext cx="371475" cy="3619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051ED1-5456-0ACE-7B85-C9376D2CB0D7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7FAC12-E2E7-762D-67A5-A7894693ECE5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44CE54-4F4C-7F24-6A4F-068072C318D9}"/>
              </a:ext>
            </a:extLst>
          </p:cNvPr>
          <p:cNvSpPr/>
          <p:nvPr/>
        </p:nvSpPr>
        <p:spPr>
          <a:xfrm>
            <a:off x="1884783" y="2981623"/>
            <a:ext cx="2752677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FRANCE</a:t>
            </a:r>
          </a:p>
        </p:txBody>
      </p:sp>
    </p:spTree>
    <p:extLst>
      <p:ext uri="{BB962C8B-B14F-4D97-AF65-F5344CB8AC3E}">
        <p14:creationId xmlns:p14="http://schemas.microsoft.com/office/powerpoint/2010/main" val="1109888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771DD451-2BCE-083E-0E56-401C9AA15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98D622E-C6EE-C9DD-31D9-BFFDB857FBB6}"/>
              </a:ext>
            </a:extLst>
          </p:cNvPr>
          <p:cNvSpPr/>
          <p:nvPr/>
        </p:nvSpPr>
        <p:spPr>
          <a:xfrm>
            <a:off x="5845823" y="3429000"/>
            <a:ext cx="907402" cy="8810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92D05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CAC015-5EFE-119E-BCDB-409BBE0BA6F1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AD0871-C4B9-D420-4292-CF4311B236DD}"/>
              </a:ext>
            </a:extLst>
          </p:cNvPr>
          <p:cNvSpPr/>
          <p:nvPr/>
        </p:nvSpPr>
        <p:spPr>
          <a:xfrm>
            <a:off x="2771688" y="5622380"/>
            <a:ext cx="73608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continent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325698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AF9C-735F-3E1D-BC04-F9AF9CB39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FB5BADAB-A347-EA67-4616-ECB0894E1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A03ABBAA-AC67-4D2E-82AC-2AD4E8D6F94F}"/>
              </a:ext>
            </a:extLst>
          </p:cNvPr>
          <p:cNvSpPr/>
          <p:nvPr/>
        </p:nvSpPr>
        <p:spPr>
          <a:xfrm>
            <a:off x="5845823" y="3429000"/>
            <a:ext cx="907402" cy="8810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92D05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626DCE-0EF2-7E51-757D-871F68F85880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56E7F2-F5C6-7AD9-A4AE-D717A702459A}"/>
              </a:ext>
            </a:extLst>
          </p:cNvPr>
          <p:cNvSpPr/>
          <p:nvPr/>
        </p:nvSpPr>
        <p:spPr>
          <a:xfrm>
            <a:off x="2771688" y="5622380"/>
            <a:ext cx="73608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continent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115805-4D52-2ED8-DF75-9BE5101A52C3}"/>
              </a:ext>
            </a:extLst>
          </p:cNvPr>
          <p:cNvSpPr/>
          <p:nvPr/>
        </p:nvSpPr>
        <p:spPr>
          <a:xfrm>
            <a:off x="3684756" y="2311176"/>
            <a:ext cx="3068469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AFRIQUE</a:t>
            </a:r>
          </a:p>
        </p:txBody>
      </p:sp>
    </p:spTree>
    <p:extLst>
      <p:ext uri="{BB962C8B-B14F-4D97-AF65-F5344CB8AC3E}">
        <p14:creationId xmlns:p14="http://schemas.microsoft.com/office/powerpoint/2010/main" val="220209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DF61067F-4689-079D-86D8-C9C5832A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9FBD3D8-ACF4-7D44-FA0B-903720EA6DE0}"/>
              </a:ext>
            </a:extLst>
          </p:cNvPr>
          <p:cNvSpPr/>
          <p:nvPr/>
        </p:nvSpPr>
        <p:spPr>
          <a:xfrm>
            <a:off x="5464823" y="4571999"/>
            <a:ext cx="371475" cy="3619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DE6EB3-3105-8A86-8039-B968D7F30DCC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C65242-FD03-74F0-9088-0207402DA18A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04174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7382C-A02D-6CB8-E074-B3FF9AE97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494826BC-5A03-9BBE-0B96-14936D22B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593D6EF3-9D35-A8D7-934F-9D1B45416337}"/>
              </a:ext>
            </a:extLst>
          </p:cNvPr>
          <p:cNvSpPr/>
          <p:nvPr/>
        </p:nvSpPr>
        <p:spPr>
          <a:xfrm>
            <a:off x="5464823" y="4571999"/>
            <a:ext cx="371475" cy="3619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EE9BF5-CC44-4B50-90B9-B0978499D4C1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6563BD-A563-A0C8-79C8-3928A5DBF99F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B35DA3-3AD9-568F-613F-AFC0DA935976}"/>
              </a:ext>
            </a:extLst>
          </p:cNvPr>
          <p:cNvSpPr/>
          <p:nvPr/>
        </p:nvSpPr>
        <p:spPr>
          <a:xfrm>
            <a:off x="5401989" y="3349701"/>
            <a:ext cx="2100255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ITALIE</a:t>
            </a:r>
          </a:p>
        </p:txBody>
      </p:sp>
    </p:spTree>
    <p:extLst>
      <p:ext uri="{BB962C8B-B14F-4D97-AF65-F5344CB8AC3E}">
        <p14:creationId xmlns:p14="http://schemas.microsoft.com/office/powerpoint/2010/main" val="1373099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A58BD-191C-0A28-8833-947E1C0E9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4CCBF6C3-1460-8A14-865A-721F02E59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0A9D70CB-923E-84AA-C946-D0635A029BB6}"/>
              </a:ext>
            </a:extLst>
          </p:cNvPr>
          <p:cNvSpPr/>
          <p:nvPr/>
        </p:nvSpPr>
        <p:spPr>
          <a:xfrm>
            <a:off x="3131393" y="4410464"/>
            <a:ext cx="907402" cy="8810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3BBDFA-D034-500E-0358-FD06EA4823AB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F5564F-5022-957D-7727-D52412099303}"/>
              </a:ext>
            </a:extLst>
          </p:cNvPr>
          <p:cNvSpPr/>
          <p:nvPr/>
        </p:nvSpPr>
        <p:spPr>
          <a:xfrm>
            <a:off x="2771688" y="5622380"/>
            <a:ext cx="73608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continent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090233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038D4-8BF7-21F7-4601-AC706898C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52C2FC5D-CB1C-7449-93C8-F967CD78E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2BBDB1EB-6D8A-4CC3-7690-19273F550007}"/>
              </a:ext>
            </a:extLst>
          </p:cNvPr>
          <p:cNvSpPr/>
          <p:nvPr/>
        </p:nvSpPr>
        <p:spPr>
          <a:xfrm>
            <a:off x="3131393" y="4410464"/>
            <a:ext cx="907402" cy="8810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200544-983F-A353-0528-A1734A0F2FDE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6AE263-572F-15D2-F3EA-DA922474EF39}"/>
              </a:ext>
            </a:extLst>
          </p:cNvPr>
          <p:cNvSpPr/>
          <p:nvPr/>
        </p:nvSpPr>
        <p:spPr>
          <a:xfrm>
            <a:off x="2771688" y="5622380"/>
            <a:ext cx="73608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continent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CFF4EA-0D49-253D-F5DB-5E9A6049BC03}"/>
              </a:ext>
            </a:extLst>
          </p:cNvPr>
          <p:cNvSpPr/>
          <p:nvPr/>
        </p:nvSpPr>
        <p:spPr>
          <a:xfrm>
            <a:off x="1250305" y="2967334"/>
            <a:ext cx="6447599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AMERIQUE DU SUD</a:t>
            </a:r>
          </a:p>
        </p:txBody>
      </p:sp>
    </p:spTree>
    <p:extLst>
      <p:ext uri="{BB962C8B-B14F-4D97-AF65-F5344CB8AC3E}">
        <p14:creationId xmlns:p14="http://schemas.microsoft.com/office/powerpoint/2010/main" val="1379256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DF61067F-4689-079D-86D8-C9C5832A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9FBD3D8-ACF4-7D44-FA0B-903720EA6DE0}"/>
              </a:ext>
            </a:extLst>
          </p:cNvPr>
          <p:cNvSpPr/>
          <p:nvPr/>
        </p:nvSpPr>
        <p:spPr>
          <a:xfrm>
            <a:off x="5464823" y="3262313"/>
            <a:ext cx="371475" cy="3619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B2E810-8244-4BE2-95B2-E55F7F36558D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9CED19-7324-2D87-8D57-FBD06A4C83D6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988781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E0124-D61B-49F0-9781-7E313F5FC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F45ECE60-05F6-21C2-2A59-595FE562E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480D34A2-A2A4-3CD5-430D-564F8EDFCA14}"/>
              </a:ext>
            </a:extLst>
          </p:cNvPr>
          <p:cNvSpPr/>
          <p:nvPr/>
        </p:nvSpPr>
        <p:spPr>
          <a:xfrm>
            <a:off x="5464823" y="3262313"/>
            <a:ext cx="371475" cy="3619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CF1610-68A5-FE24-6EEB-BF599DFF1753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408C2-99D5-25F6-238C-ECE33E10F5F4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17D0BF-93A4-AB63-D814-6E2F272DAE7D}"/>
              </a:ext>
            </a:extLst>
          </p:cNvPr>
          <p:cNvSpPr/>
          <p:nvPr/>
        </p:nvSpPr>
        <p:spPr>
          <a:xfrm>
            <a:off x="2676526" y="2099976"/>
            <a:ext cx="4227439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ALLEMAGNE</a:t>
            </a:r>
          </a:p>
        </p:txBody>
      </p:sp>
    </p:spTree>
    <p:extLst>
      <p:ext uri="{BB962C8B-B14F-4D97-AF65-F5344CB8AC3E}">
        <p14:creationId xmlns:p14="http://schemas.microsoft.com/office/powerpoint/2010/main" val="1948488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DF61067F-4689-079D-86D8-C9C5832A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9FBD3D8-ACF4-7D44-FA0B-903720EA6DE0}"/>
              </a:ext>
            </a:extLst>
          </p:cNvPr>
          <p:cNvSpPr/>
          <p:nvPr/>
        </p:nvSpPr>
        <p:spPr>
          <a:xfrm>
            <a:off x="4932979" y="3443288"/>
            <a:ext cx="189528" cy="18661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8ADD37-1008-1FBB-97C2-1BDA2E12A05F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98D293-1217-C933-6371-7EAB38D48B42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615924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22F43-E7D6-55B2-0C26-543A25D8B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21F3EAAC-4F89-4229-ADF9-202CA1A0E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4CA20DD5-4A46-80EF-7051-183CB185D865}"/>
              </a:ext>
            </a:extLst>
          </p:cNvPr>
          <p:cNvSpPr/>
          <p:nvPr/>
        </p:nvSpPr>
        <p:spPr>
          <a:xfrm>
            <a:off x="4932979" y="3443288"/>
            <a:ext cx="189528" cy="18661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84A865-3E50-2969-EAEB-4CBAFC90F463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5B1883-BC92-C052-B0B2-9C4D772DA7AC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6425C5-7134-FBEC-A0EE-7E1D37F029AE}"/>
              </a:ext>
            </a:extLst>
          </p:cNvPr>
          <p:cNvSpPr/>
          <p:nvPr/>
        </p:nvSpPr>
        <p:spPr>
          <a:xfrm>
            <a:off x="2121844" y="2220990"/>
            <a:ext cx="3435556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BELGIQUE</a:t>
            </a:r>
          </a:p>
        </p:txBody>
      </p:sp>
    </p:spTree>
    <p:extLst>
      <p:ext uri="{BB962C8B-B14F-4D97-AF65-F5344CB8AC3E}">
        <p14:creationId xmlns:p14="http://schemas.microsoft.com/office/powerpoint/2010/main" val="568822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771DD451-2BCE-083E-0E56-401C9AA15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98D622E-C6EE-C9DD-31D9-BFFDB857FBB6}"/>
              </a:ext>
            </a:extLst>
          </p:cNvPr>
          <p:cNvSpPr/>
          <p:nvPr/>
        </p:nvSpPr>
        <p:spPr>
          <a:xfrm>
            <a:off x="1769123" y="1685925"/>
            <a:ext cx="907402" cy="8810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67CB30-BE9F-9306-83A8-1958678C02CA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CFC46A-C5E5-BCB1-9DEB-6D93EB5069F2}"/>
              </a:ext>
            </a:extLst>
          </p:cNvPr>
          <p:cNvSpPr/>
          <p:nvPr/>
        </p:nvSpPr>
        <p:spPr>
          <a:xfrm>
            <a:off x="2771688" y="5622380"/>
            <a:ext cx="73608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continent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423676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DD9DC-6A87-3D2D-FB0A-EE234390D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965E3A89-3894-4B68-0D3B-DD20D8D8E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ADBDCFC7-636B-34CD-D253-E509D85F4951}"/>
              </a:ext>
            </a:extLst>
          </p:cNvPr>
          <p:cNvSpPr/>
          <p:nvPr/>
        </p:nvSpPr>
        <p:spPr>
          <a:xfrm>
            <a:off x="1769123" y="1685925"/>
            <a:ext cx="907402" cy="8810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7B5F42-2D6C-8B69-614D-23A0BDAD3F05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9113CA-80D2-E6FE-ED2D-B27A8CAB2591}"/>
              </a:ext>
            </a:extLst>
          </p:cNvPr>
          <p:cNvSpPr/>
          <p:nvPr/>
        </p:nvSpPr>
        <p:spPr>
          <a:xfrm>
            <a:off x="2771688" y="5622380"/>
            <a:ext cx="73608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continent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1F07BB-8F07-7CEC-CC17-11FC310B058A}"/>
              </a:ext>
            </a:extLst>
          </p:cNvPr>
          <p:cNvSpPr/>
          <p:nvPr/>
        </p:nvSpPr>
        <p:spPr>
          <a:xfrm>
            <a:off x="676689" y="2739670"/>
            <a:ext cx="7109639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AMERIQUE DU NORD</a:t>
            </a:r>
          </a:p>
        </p:txBody>
      </p:sp>
    </p:spTree>
    <p:extLst>
      <p:ext uri="{BB962C8B-B14F-4D97-AF65-F5344CB8AC3E}">
        <p14:creationId xmlns:p14="http://schemas.microsoft.com/office/powerpoint/2010/main" val="1986654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771DD451-2BCE-083E-0E56-401C9AA15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98D622E-C6EE-C9DD-31D9-BFFDB857FBB6}"/>
              </a:ext>
            </a:extLst>
          </p:cNvPr>
          <p:cNvSpPr/>
          <p:nvPr/>
        </p:nvSpPr>
        <p:spPr>
          <a:xfrm>
            <a:off x="3738854" y="2786743"/>
            <a:ext cx="907402" cy="88106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D9E1FA-4CAE-65F9-CECE-521E5A39CB18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B1288-78B2-FD62-E6B8-273A250CDBDC}"/>
              </a:ext>
            </a:extLst>
          </p:cNvPr>
          <p:cNvSpPr/>
          <p:nvPr/>
        </p:nvSpPr>
        <p:spPr>
          <a:xfrm>
            <a:off x="3185007" y="5622380"/>
            <a:ext cx="653422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cet </a:t>
            </a:r>
            <a:r>
              <a:rPr lang="fr-FR" sz="6000" b="1" dirty="0">
                <a:ln w="0"/>
              </a:rPr>
              <a:t>océan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573710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EFC11-67FF-76C7-FCB3-805C8776B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98F68839-4D9A-5F88-BAE2-1BF299E97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7852152E-EC77-6BA8-7CDD-6D293CA3BA54}"/>
              </a:ext>
            </a:extLst>
          </p:cNvPr>
          <p:cNvSpPr/>
          <p:nvPr/>
        </p:nvSpPr>
        <p:spPr>
          <a:xfrm>
            <a:off x="3738854" y="2786743"/>
            <a:ext cx="907402" cy="88106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6FCC22-E14A-B0B4-F330-1517EAB269F5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C2CD01-14D5-986C-643C-CA832C3C3C87}"/>
              </a:ext>
            </a:extLst>
          </p:cNvPr>
          <p:cNvSpPr/>
          <p:nvPr/>
        </p:nvSpPr>
        <p:spPr>
          <a:xfrm>
            <a:off x="3185007" y="5622380"/>
            <a:ext cx="653422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cet </a:t>
            </a:r>
            <a:r>
              <a:rPr lang="fr-FR" sz="6000" b="1" dirty="0">
                <a:ln w="0"/>
              </a:rPr>
              <a:t>océan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95C3F9-2B14-46A8-3761-04CC3D2F0D5A}"/>
              </a:ext>
            </a:extLst>
          </p:cNvPr>
          <p:cNvSpPr/>
          <p:nvPr/>
        </p:nvSpPr>
        <p:spPr>
          <a:xfrm>
            <a:off x="2292030" y="4007990"/>
            <a:ext cx="4326827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ATLANTIQUE</a:t>
            </a:r>
          </a:p>
        </p:txBody>
      </p:sp>
    </p:spTree>
    <p:extLst>
      <p:ext uri="{BB962C8B-B14F-4D97-AF65-F5344CB8AC3E}">
        <p14:creationId xmlns:p14="http://schemas.microsoft.com/office/powerpoint/2010/main" val="1076250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DF61067F-4689-079D-86D8-C9C5832A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9FBD3D8-ACF4-7D44-FA0B-903720EA6DE0}"/>
              </a:ext>
            </a:extLst>
          </p:cNvPr>
          <p:cNvSpPr/>
          <p:nvPr/>
        </p:nvSpPr>
        <p:spPr>
          <a:xfrm>
            <a:off x="5113175" y="3723206"/>
            <a:ext cx="139960" cy="14899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032140-A01D-2418-7C50-5DDD47486C2A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138889-1F00-D364-1EE4-A5C4EB6FD867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058204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1783C-AF30-927D-ED2C-D5E5E6D42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0C9998CF-0EF8-C0CC-44FA-804F21908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2ECDDEA1-F349-D122-7CAC-F04860759EB8}"/>
              </a:ext>
            </a:extLst>
          </p:cNvPr>
          <p:cNvSpPr/>
          <p:nvPr/>
        </p:nvSpPr>
        <p:spPr>
          <a:xfrm>
            <a:off x="5113175" y="3723206"/>
            <a:ext cx="139960" cy="14899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A4B071-8CD3-EBCE-A1EA-50E00734DBC6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55337-26FD-CDA3-6F85-6892056E5A3F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040077-3C3E-6099-AC50-61BED772B086}"/>
              </a:ext>
            </a:extLst>
          </p:cNvPr>
          <p:cNvSpPr/>
          <p:nvPr/>
        </p:nvSpPr>
        <p:spPr>
          <a:xfrm>
            <a:off x="1099176" y="2342968"/>
            <a:ext cx="4942380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LUXEMBOURG</a:t>
            </a:r>
          </a:p>
        </p:txBody>
      </p:sp>
    </p:spTree>
    <p:extLst>
      <p:ext uri="{BB962C8B-B14F-4D97-AF65-F5344CB8AC3E}">
        <p14:creationId xmlns:p14="http://schemas.microsoft.com/office/powerpoint/2010/main" val="1047996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DF61067F-4689-079D-86D8-C9C5832A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9FBD3D8-ACF4-7D44-FA0B-903720EA6DE0}"/>
              </a:ext>
            </a:extLst>
          </p:cNvPr>
          <p:cNvSpPr/>
          <p:nvPr/>
        </p:nvSpPr>
        <p:spPr>
          <a:xfrm>
            <a:off x="3458742" y="5142437"/>
            <a:ext cx="371475" cy="3619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BC4C85-3C7E-6794-95E0-A88A9EF0E4AD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646A71-A463-3CE7-42AF-3CED90F274D2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534673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529D2-59D0-FFB5-ADF7-BBB9C97A3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6D47C466-6604-FF67-61C5-0FA5F6759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3E2DD1A6-5C46-0E50-C3CD-C07A42609A45}"/>
              </a:ext>
            </a:extLst>
          </p:cNvPr>
          <p:cNvSpPr/>
          <p:nvPr/>
        </p:nvSpPr>
        <p:spPr>
          <a:xfrm>
            <a:off x="3458742" y="5142437"/>
            <a:ext cx="371475" cy="3619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170046-23F5-8602-EBE7-D6DD29D381BA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83EAD4-BB9D-F1F2-00B0-3508CAAF9E9F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628F7E-259B-B9FF-56E2-D83C4F6344F1}"/>
              </a:ext>
            </a:extLst>
          </p:cNvPr>
          <p:cNvSpPr/>
          <p:nvPr/>
        </p:nvSpPr>
        <p:spPr>
          <a:xfrm>
            <a:off x="1046111" y="3712534"/>
            <a:ext cx="3260829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latin typeface="Aharoni" panose="02010803020104030203" pitchFamily="2" charset="-79"/>
                <a:cs typeface="Aharoni" panose="02010803020104030203" pitchFamily="2" charset="-79"/>
              </a:rPr>
              <a:t>ESPAGNE</a:t>
            </a:r>
            <a:endParaRPr lang="fr-FR" sz="5400" b="0" cap="none" spc="0" dirty="0">
              <a:ln w="0"/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58337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771DD451-2BCE-083E-0E56-401C9AA15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98D622E-C6EE-C9DD-31D9-BFFDB857FBB6}"/>
              </a:ext>
            </a:extLst>
          </p:cNvPr>
          <p:cNvSpPr/>
          <p:nvPr/>
        </p:nvSpPr>
        <p:spPr>
          <a:xfrm>
            <a:off x="8769998" y="1657350"/>
            <a:ext cx="907402" cy="8810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E72A80-F350-0C32-6337-0401E9399501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67059F-D6F7-2D01-7587-FED20BEE34A7}"/>
              </a:ext>
            </a:extLst>
          </p:cNvPr>
          <p:cNvSpPr/>
          <p:nvPr/>
        </p:nvSpPr>
        <p:spPr>
          <a:xfrm>
            <a:off x="2771688" y="5622380"/>
            <a:ext cx="73608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continent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163801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C025B-DEDE-396E-59F9-56DDA36BD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D519970E-04EA-3C92-05D7-2453554A7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AB881469-DACF-F2A7-938C-9982030CB815}"/>
              </a:ext>
            </a:extLst>
          </p:cNvPr>
          <p:cNvSpPr/>
          <p:nvPr/>
        </p:nvSpPr>
        <p:spPr>
          <a:xfrm>
            <a:off x="8769998" y="1657350"/>
            <a:ext cx="907402" cy="8810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B9B902-39ED-6771-D712-FFB75DA7B377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F6C6B9-A8D6-F483-3C66-41DEABAF3B83}"/>
              </a:ext>
            </a:extLst>
          </p:cNvPr>
          <p:cNvSpPr/>
          <p:nvPr/>
        </p:nvSpPr>
        <p:spPr>
          <a:xfrm>
            <a:off x="2771688" y="5622380"/>
            <a:ext cx="73608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continent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534B77-0F28-411C-A7EE-7F160E886B38}"/>
              </a:ext>
            </a:extLst>
          </p:cNvPr>
          <p:cNvSpPr/>
          <p:nvPr/>
        </p:nvSpPr>
        <p:spPr>
          <a:xfrm>
            <a:off x="9318865" y="378382"/>
            <a:ext cx="1627369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ASIE</a:t>
            </a:r>
          </a:p>
        </p:txBody>
      </p:sp>
    </p:spTree>
    <p:extLst>
      <p:ext uri="{BB962C8B-B14F-4D97-AF65-F5344CB8AC3E}">
        <p14:creationId xmlns:p14="http://schemas.microsoft.com/office/powerpoint/2010/main" val="84314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771DD451-2BCE-083E-0E56-401C9AA15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98D622E-C6EE-C9DD-31D9-BFFDB857FBB6}"/>
              </a:ext>
            </a:extLst>
          </p:cNvPr>
          <p:cNvSpPr/>
          <p:nvPr/>
        </p:nvSpPr>
        <p:spPr>
          <a:xfrm>
            <a:off x="10160648" y="4714875"/>
            <a:ext cx="907402" cy="8810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6E8966-F84E-CDAA-2B18-0E95791A0FE0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E64996-3804-9C0E-FFB0-4F1140A36867}"/>
              </a:ext>
            </a:extLst>
          </p:cNvPr>
          <p:cNvSpPr/>
          <p:nvPr/>
        </p:nvSpPr>
        <p:spPr>
          <a:xfrm>
            <a:off x="2771688" y="5622380"/>
            <a:ext cx="73608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continent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416137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2853A-042E-BAD0-86E7-C85E42491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C5FCDA30-E430-9692-8D16-F7A5EBFA7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F2B77A8A-B2CA-6C75-1F8E-AF6C872F5D10}"/>
              </a:ext>
            </a:extLst>
          </p:cNvPr>
          <p:cNvSpPr/>
          <p:nvPr/>
        </p:nvSpPr>
        <p:spPr>
          <a:xfrm>
            <a:off x="10160648" y="4714875"/>
            <a:ext cx="907402" cy="8810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D0BC02-C927-58E2-4D6E-3A32C1479C45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5C4554-31F0-0DFD-D8F9-17C3FA2EB0A1}"/>
              </a:ext>
            </a:extLst>
          </p:cNvPr>
          <p:cNvSpPr/>
          <p:nvPr/>
        </p:nvSpPr>
        <p:spPr>
          <a:xfrm>
            <a:off x="2771688" y="5622380"/>
            <a:ext cx="73608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continent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BBBF22-92FC-E759-34A9-87D03C42F3CB}"/>
              </a:ext>
            </a:extLst>
          </p:cNvPr>
          <p:cNvSpPr/>
          <p:nvPr/>
        </p:nvSpPr>
        <p:spPr>
          <a:xfrm>
            <a:off x="8288138" y="3172123"/>
            <a:ext cx="3102132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OCEANIE</a:t>
            </a:r>
          </a:p>
        </p:txBody>
      </p:sp>
    </p:spTree>
    <p:extLst>
      <p:ext uri="{BB962C8B-B14F-4D97-AF65-F5344CB8AC3E}">
        <p14:creationId xmlns:p14="http://schemas.microsoft.com/office/powerpoint/2010/main" val="3283354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771DD451-2BCE-083E-0E56-401C9AA15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98D622E-C6EE-C9DD-31D9-BFFDB857FBB6}"/>
              </a:ext>
            </a:extLst>
          </p:cNvPr>
          <p:cNvSpPr/>
          <p:nvPr/>
        </p:nvSpPr>
        <p:spPr>
          <a:xfrm>
            <a:off x="10970079" y="2637453"/>
            <a:ext cx="907402" cy="88106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30957C-CA40-576D-9B71-FC6E64F74417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B936B7-5F0B-11B7-EA59-B6572F777997}"/>
              </a:ext>
            </a:extLst>
          </p:cNvPr>
          <p:cNvSpPr/>
          <p:nvPr/>
        </p:nvSpPr>
        <p:spPr>
          <a:xfrm>
            <a:off x="3185007" y="5622380"/>
            <a:ext cx="653422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cet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océan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2008241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AE2B4-0FE1-146B-DA28-7FE033A4E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C83A8912-4C13-B868-A6A4-9703DFCD6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A0CBE806-84E8-F59E-E06C-FBCEA79A93D8}"/>
              </a:ext>
            </a:extLst>
          </p:cNvPr>
          <p:cNvSpPr/>
          <p:nvPr/>
        </p:nvSpPr>
        <p:spPr>
          <a:xfrm>
            <a:off x="10970079" y="2637453"/>
            <a:ext cx="907402" cy="88106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3FD95A-501D-0E13-2C17-0819C5A62C8C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023A6E-D984-C55F-8698-E473C41138D4}"/>
              </a:ext>
            </a:extLst>
          </p:cNvPr>
          <p:cNvSpPr/>
          <p:nvPr/>
        </p:nvSpPr>
        <p:spPr>
          <a:xfrm>
            <a:off x="3185007" y="5622380"/>
            <a:ext cx="653422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cet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océan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754B67-C30A-8A18-7B5F-F22E8B22394F}"/>
              </a:ext>
            </a:extLst>
          </p:cNvPr>
          <p:cNvSpPr/>
          <p:nvPr/>
        </p:nvSpPr>
        <p:spPr>
          <a:xfrm>
            <a:off x="8203077" y="3712774"/>
            <a:ext cx="3674404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PACIFIQUE</a:t>
            </a:r>
          </a:p>
        </p:txBody>
      </p:sp>
    </p:spTree>
    <p:extLst>
      <p:ext uri="{BB962C8B-B14F-4D97-AF65-F5344CB8AC3E}">
        <p14:creationId xmlns:p14="http://schemas.microsoft.com/office/powerpoint/2010/main" val="583344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DF61067F-4689-079D-86D8-C9C5832A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9FBD3D8-ACF4-7D44-FA0B-903720EA6DE0}"/>
              </a:ext>
            </a:extLst>
          </p:cNvPr>
          <p:cNvSpPr/>
          <p:nvPr/>
        </p:nvSpPr>
        <p:spPr>
          <a:xfrm>
            <a:off x="5290456" y="4292373"/>
            <a:ext cx="139960" cy="14899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5DEC40-B245-5152-4E7A-0907269054FD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2013B9-0EE7-F71D-25F2-01E1A48FEE0B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369992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B60C5-AE95-C226-48D5-B70E2D6EF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576F27F8-FE8A-B893-7949-5990E389A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D1C6F3C1-AEF9-252F-D263-CE9B876D9B72}"/>
              </a:ext>
            </a:extLst>
          </p:cNvPr>
          <p:cNvSpPr/>
          <p:nvPr/>
        </p:nvSpPr>
        <p:spPr>
          <a:xfrm>
            <a:off x="5290456" y="4292373"/>
            <a:ext cx="139960" cy="14899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E7F63B-014F-209C-449F-71C0A6DAE626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2B20EA-9774-636F-DC3E-E28772DD565A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00E9AF-6CEC-03B6-9910-0BF3E5F0468B}"/>
              </a:ext>
            </a:extLst>
          </p:cNvPr>
          <p:cNvSpPr/>
          <p:nvPr/>
        </p:nvSpPr>
        <p:spPr>
          <a:xfrm>
            <a:off x="4882366" y="3130036"/>
            <a:ext cx="2427268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SUISSE</a:t>
            </a:r>
          </a:p>
        </p:txBody>
      </p:sp>
    </p:spTree>
    <p:extLst>
      <p:ext uri="{BB962C8B-B14F-4D97-AF65-F5344CB8AC3E}">
        <p14:creationId xmlns:p14="http://schemas.microsoft.com/office/powerpoint/2010/main" val="15249963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771DD451-2BCE-083E-0E56-401C9AA15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98D622E-C6EE-C9DD-31D9-BFFDB857FBB6}"/>
              </a:ext>
            </a:extLst>
          </p:cNvPr>
          <p:cNvSpPr/>
          <p:nvPr/>
        </p:nvSpPr>
        <p:spPr>
          <a:xfrm>
            <a:off x="7900307" y="4307632"/>
            <a:ext cx="907402" cy="88106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3A73A5-1CB4-5AD1-40A9-32FB86238833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247405-64F8-6FBE-3556-286D55BC1621}"/>
              </a:ext>
            </a:extLst>
          </p:cNvPr>
          <p:cNvSpPr/>
          <p:nvPr/>
        </p:nvSpPr>
        <p:spPr>
          <a:xfrm>
            <a:off x="3185008" y="5622380"/>
            <a:ext cx="653422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cet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océan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105309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CFA25-CE75-4436-FF0A-AD132204E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BF5C845A-1B04-30AE-9712-C9F607C7A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9AD9137A-B30A-EFF1-141F-03AEAD1DDE22}"/>
              </a:ext>
            </a:extLst>
          </p:cNvPr>
          <p:cNvSpPr/>
          <p:nvPr/>
        </p:nvSpPr>
        <p:spPr>
          <a:xfrm>
            <a:off x="7900307" y="4307632"/>
            <a:ext cx="907402" cy="88106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65B3D8-0ECE-AB23-0AC4-774E471E54E4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D14B20-CDF2-99EC-D3FF-AABC414522B5}"/>
              </a:ext>
            </a:extLst>
          </p:cNvPr>
          <p:cNvSpPr/>
          <p:nvPr/>
        </p:nvSpPr>
        <p:spPr>
          <a:xfrm>
            <a:off x="3185008" y="5622380"/>
            <a:ext cx="653422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cet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océan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039339-EA5A-D132-0CDD-2B7749507666}"/>
              </a:ext>
            </a:extLst>
          </p:cNvPr>
          <p:cNvSpPr/>
          <p:nvPr/>
        </p:nvSpPr>
        <p:spPr>
          <a:xfrm>
            <a:off x="7238107" y="2950616"/>
            <a:ext cx="2552302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INDIEN</a:t>
            </a:r>
          </a:p>
        </p:txBody>
      </p:sp>
    </p:spTree>
    <p:extLst>
      <p:ext uri="{BB962C8B-B14F-4D97-AF65-F5344CB8AC3E}">
        <p14:creationId xmlns:p14="http://schemas.microsoft.com/office/powerpoint/2010/main" val="1270564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DF61067F-4689-079D-86D8-C9C5832A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9FBD3D8-ACF4-7D44-FA0B-903720EA6DE0}"/>
              </a:ext>
            </a:extLst>
          </p:cNvPr>
          <p:cNvSpPr/>
          <p:nvPr/>
        </p:nvSpPr>
        <p:spPr>
          <a:xfrm>
            <a:off x="4282750" y="5113467"/>
            <a:ext cx="139960" cy="14899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84E649-CA7C-E1DA-3890-70613B382C55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93A295-85FD-DD53-150A-EDBB6DCD5EBE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6772537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8D66B-7FA0-C79E-7DAE-44F6943AE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 Europe vierge et blanche à compléter">
            <a:extLst>
              <a:ext uri="{FF2B5EF4-FFF2-40B4-BE49-F238E27FC236}">
                <a16:creationId xmlns:a16="http://schemas.microsoft.com/office/drawing/2014/main" id="{68C0579E-2EB1-8473-0257-065B94AF7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9526"/>
            <a:ext cx="6867524" cy="686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3BFB47D1-518E-3EE0-86A5-41E04D94DDEB}"/>
              </a:ext>
            </a:extLst>
          </p:cNvPr>
          <p:cNvSpPr/>
          <p:nvPr/>
        </p:nvSpPr>
        <p:spPr>
          <a:xfrm>
            <a:off x="4282750" y="5113467"/>
            <a:ext cx="139960" cy="14899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A19111-7C17-C054-D486-53230506AFB2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385950-BC01-E8F3-8CA6-16C7C1932CC1}"/>
              </a:ext>
            </a:extLst>
          </p:cNvPr>
          <p:cNvSpPr/>
          <p:nvPr/>
        </p:nvSpPr>
        <p:spPr>
          <a:xfrm>
            <a:off x="3570366" y="5622380"/>
            <a:ext cx="576350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pays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EB9477-D3C7-4DA5-99E2-E1D67E8A5190}"/>
              </a:ext>
            </a:extLst>
          </p:cNvPr>
          <p:cNvSpPr/>
          <p:nvPr/>
        </p:nvSpPr>
        <p:spPr>
          <a:xfrm>
            <a:off x="1442251" y="3548515"/>
            <a:ext cx="3488455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ANDORRE</a:t>
            </a:r>
          </a:p>
        </p:txBody>
      </p:sp>
    </p:spTree>
    <p:extLst>
      <p:ext uri="{BB962C8B-B14F-4D97-AF65-F5344CB8AC3E}">
        <p14:creationId xmlns:p14="http://schemas.microsoft.com/office/powerpoint/2010/main" val="38441426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771DD451-2BCE-083E-0E56-401C9AA15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98D622E-C6EE-C9DD-31D9-BFFDB857FBB6}"/>
              </a:ext>
            </a:extLst>
          </p:cNvPr>
          <p:cNvSpPr/>
          <p:nvPr/>
        </p:nvSpPr>
        <p:spPr>
          <a:xfrm>
            <a:off x="5642299" y="2133600"/>
            <a:ext cx="907402" cy="8810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68095B-FA5D-B9F2-48B2-83340D2226B3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E9C3F0-6F94-CC63-F3DD-7B7ACF51381C}"/>
              </a:ext>
            </a:extLst>
          </p:cNvPr>
          <p:cNvSpPr/>
          <p:nvPr/>
        </p:nvSpPr>
        <p:spPr>
          <a:xfrm>
            <a:off x="2771688" y="5622380"/>
            <a:ext cx="73608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continent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8892218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5EE97-70A8-AA2D-585B-61CC95CF1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EDB86550-FF9D-4E1E-B722-EE8A32B57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DDFD72B-9C74-46F1-D5D6-85F2E5873CBB}"/>
              </a:ext>
            </a:extLst>
          </p:cNvPr>
          <p:cNvSpPr/>
          <p:nvPr/>
        </p:nvSpPr>
        <p:spPr>
          <a:xfrm>
            <a:off x="5642299" y="2133600"/>
            <a:ext cx="907402" cy="8810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4FA4BB-58DB-834C-D359-7ABF390A0CB7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8518EC-37F4-B45D-AD8C-BC980A83139D}"/>
              </a:ext>
            </a:extLst>
          </p:cNvPr>
          <p:cNvSpPr/>
          <p:nvPr/>
        </p:nvSpPr>
        <p:spPr>
          <a:xfrm>
            <a:off x="2771688" y="5622380"/>
            <a:ext cx="73608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continent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BDF252-FF82-EE60-24F5-55D060A4290D}"/>
              </a:ext>
            </a:extLst>
          </p:cNvPr>
          <p:cNvSpPr/>
          <p:nvPr/>
        </p:nvSpPr>
        <p:spPr>
          <a:xfrm>
            <a:off x="4253938" y="3381674"/>
            <a:ext cx="2776722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EUROPE</a:t>
            </a:r>
          </a:p>
        </p:txBody>
      </p:sp>
    </p:spTree>
    <p:extLst>
      <p:ext uri="{BB962C8B-B14F-4D97-AF65-F5344CB8AC3E}">
        <p14:creationId xmlns:p14="http://schemas.microsoft.com/office/powerpoint/2010/main" val="13700778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771DD451-2BCE-083E-0E56-401C9AA15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98D622E-C6EE-C9DD-31D9-BFFDB857FBB6}"/>
              </a:ext>
            </a:extLst>
          </p:cNvPr>
          <p:cNvSpPr/>
          <p:nvPr/>
        </p:nvSpPr>
        <p:spPr>
          <a:xfrm>
            <a:off x="529123" y="3428999"/>
            <a:ext cx="907402" cy="88106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AA568E-A2FA-15FF-8BB7-AA9B0CECBEA5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4D7ED9-7D5A-D8BC-4CC2-3C5EC7C4F90E}"/>
              </a:ext>
            </a:extLst>
          </p:cNvPr>
          <p:cNvSpPr/>
          <p:nvPr/>
        </p:nvSpPr>
        <p:spPr>
          <a:xfrm>
            <a:off x="3185006" y="5622380"/>
            <a:ext cx="653422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cet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océan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355245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7C771-C0CB-8D0E-13F7-88BF0EDA5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 de carte du monde vierge et blanc">
            <a:extLst>
              <a:ext uri="{FF2B5EF4-FFF2-40B4-BE49-F238E27FC236}">
                <a16:creationId xmlns:a16="http://schemas.microsoft.com/office/drawing/2014/main" id="{249F0B02-DFB3-3331-247A-BB82B9D55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7" y="180975"/>
            <a:ext cx="11341586" cy="649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9DE0E112-25C6-6A10-EF54-0EDA92427AD2}"/>
              </a:ext>
            </a:extLst>
          </p:cNvPr>
          <p:cNvSpPr/>
          <p:nvPr/>
        </p:nvSpPr>
        <p:spPr>
          <a:xfrm>
            <a:off x="529123" y="3428999"/>
            <a:ext cx="907402" cy="88106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FD39EC-EB2A-434D-8ABB-839C6B97A04E}"/>
              </a:ext>
            </a:extLst>
          </p:cNvPr>
          <p:cNvSpPr/>
          <p:nvPr/>
        </p:nvSpPr>
        <p:spPr>
          <a:xfrm>
            <a:off x="1884783" y="5682343"/>
            <a:ext cx="9134669" cy="895739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61FF90-79BE-898D-9394-89CC7D56578D}"/>
              </a:ext>
            </a:extLst>
          </p:cNvPr>
          <p:cNvSpPr/>
          <p:nvPr/>
        </p:nvSpPr>
        <p:spPr>
          <a:xfrm>
            <a:off x="3185006" y="5622380"/>
            <a:ext cx="653422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0" cap="none" spc="0" dirty="0">
                <a:ln w="0"/>
                <a:solidFill>
                  <a:schemeClr val="tx1"/>
                </a:solidFill>
              </a:rPr>
              <a:t>Quel est cet </a:t>
            </a:r>
            <a:r>
              <a:rPr lang="fr-FR" sz="6000" b="1" cap="none" spc="0" dirty="0">
                <a:ln w="0"/>
                <a:solidFill>
                  <a:schemeClr val="tx1"/>
                </a:solidFill>
              </a:rPr>
              <a:t>océan</a:t>
            </a:r>
            <a:r>
              <a:rPr lang="fr-FR" sz="6000" b="0" cap="none" spc="0" dirty="0">
                <a:ln w="0"/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07BED2-C8B1-8C16-6940-8EC856058D01}"/>
              </a:ext>
            </a:extLst>
          </p:cNvPr>
          <p:cNvSpPr/>
          <p:nvPr/>
        </p:nvSpPr>
        <p:spPr>
          <a:xfrm>
            <a:off x="658811" y="2132537"/>
            <a:ext cx="3674404" cy="92333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PACIFIQUE</a:t>
            </a:r>
          </a:p>
        </p:txBody>
      </p:sp>
    </p:spTree>
    <p:extLst>
      <p:ext uri="{BB962C8B-B14F-4D97-AF65-F5344CB8AC3E}">
        <p14:creationId xmlns:p14="http://schemas.microsoft.com/office/powerpoint/2010/main" val="35333945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202</Words>
  <Application>Microsoft Office PowerPoint</Application>
  <PresentationFormat>Grand écran</PresentationFormat>
  <Paragraphs>54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1" baseType="lpstr">
      <vt:lpstr>Aharoni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milicevic</dc:creator>
  <cp:lastModifiedBy>marina milicevic</cp:lastModifiedBy>
  <cp:revision>1</cp:revision>
  <dcterms:created xsi:type="dcterms:W3CDTF">2024-01-27T21:10:58Z</dcterms:created>
  <dcterms:modified xsi:type="dcterms:W3CDTF">2024-02-12T20:12:17Z</dcterms:modified>
</cp:coreProperties>
</file>