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F67CDF-7A26-4B83-BD88-108F62EEB8ED}" v="7" dt="2024-03-09T11:20:51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C4F67CDF-7A26-4B83-BD88-108F62EEB8ED}"/>
    <pc:docChg chg="undo custSel modSld">
      <pc:chgData name="marina milicevic" userId="45c546ad099c9ab6" providerId="LiveId" clId="{C4F67CDF-7A26-4B83-BD88-108F62EEB8ED}" dt="2024-03-10T20:51:11.082" v="55" actId="20577"/>
      <pc:docMkLst>
        <pc:docMk/>
      </pc:docMkLst>
      <pc:sldChg chg="modSp mod">
        <pc:chgData name="marina milicevic" userId="45c546ad099c9ab6" providerId="LiveId" clId="{C4F67CDF-7A26-4B83-BD88-108F62EEB8ED}" dt="2024-03-10T20:51:11.082" v="55" actId="20577"/>
        <pc:sldMkLst>
          <pc:docMk/>
          <pc:sldMk cId="3735145955" sldId="256"/>
        </pc:sldMkLst>
        <pc:spChg chg="mod">
          <ac:chgData name="marina milicevic" userId="45c546ad099c9ab6" providerId="LiveId" clId="{C4F67CDF-7A26-4B83-BD88-108F62EEB8ED}" dt="2024-03-10T20:51:10.692" v="54" actId="1076"/>
          <ac:spMkLst>
            <pc:docMk/>
            <pc:sldMk cId="3735145955" sldId="256"/>
            <ac:spMk id="4" creationId="{52C15526-893E-C0AD-B24A-1D67EC154C52}"/>
          </ac:spMkLst>
        </pc:spChg>
        <pc:spChg chg="mod">
          <ac:chgData name="marina milicevic" userId="45c546ad099c9ab6" providerId="LiveId" clId="{C4F67CDF-7A26-4B83-BD88-108F62EEB8ED}" dt="2024-03-10T20:51:11.082" v="55" actId="20577"/>
          <ac:spMkLst>
            <pc:docMk/>
            <pc:sldMk cId="3735145955" sldId="256"/>
            <ac:spMk id="5" creationId="{1D18167D-1042-8217-5639-87FE7A1EE3DC}"/>
          </ac:spMkLst>
        </pc:spChg>
      </pc:sldChg>
      <pc:sldChg chg="addSp delSp modSp mod">
        <pc:chgData name="marina milicevic" userId="45c546ad099c9ab6" providerId="LiveId" clId="{C4F67CDF-7A26-4B83-BD88-108F62EEB8ED}" dt="2024-03-09T11:19:38.688" v="24"/>
        <pc:sldMkLst>
          <pc:docMk/>
          <pc:sldMk cId="3233534015" sldId="259"/>
        </pc:sldMkLst>
        <pc:spChg chg="add mod">
          <ac:chgData name="marina milicevic" userId="45c546ad099c9ab6" providerId="LiveId" clId="{C4F67CDF-7A26-4B83-BD88-108F62EEB8ED}" dt="2024-03-09T11:19:38.688" v="24"/>
          <ac:spMkLst>
            <pc:docMk/>
            <pc:sldMk cId="3233534015" sldId="259"/>
            <ac:spMk id="2" creationId="{42AB2291-EC1C-7D41-6271-F3A395EACD2D}"/>
          </ac:spMkLst>
        </pc:spChg>
        <pc:spChg chg="add mod">
          <ac:chgData name="marina milicevic" userId="45c546ad099c9ab6" providerId="LiveId" clId="{C4F67CDF-7A26-4B83-BD88-108F62EEB8ED}" dt="2024-03-09T11:19:38.688" v="24"/>
          <ac:spMkLst>
            <pc:docMk/>
            <pc:sldMk cId="3233534015" sldId="259"/>
            <ac:spMk id="3" creationId="{21C8058C-6BD3-E510-B772-E7A43D485D91}"/>
          </ac:spMkLst>
        </pc:spChg>
        <pc:spChg chg="del">
          <ac:chgData name="marina milicevic" userId="45c546ad099c9ab6" providerId="LiveId" clId="{C4F67CDF-7A26-4B83-BD88-108F62EEB8ED}" dt="2024-03-09T11:19:37.829" v="23" actId="478"/>
          <ac:spMkLst>
            <pc:docMk/>
            <pc:sldMk cId="3233534015" sldId="259"/>
            <ac:spMk id="4" creationId="{52C15526-893E-C0AD-B24A-1D67EC154C52}"/>
          </ac:spMkLst>
        </pc:spChg>
        <pc:spChg chg="del">
          <ac:chgData name="marina milicevic" userId="45c546ad099c9ab6" providerId="LiveId" clId="{C4F67CDF-7A26-4B83-BD88-108F62EEB8ED}" dt="2024-03-09T11:19:37.335" v="22" actId="478"/>
          <ac:spMkLst>
            <pc:docMk/>
            <pc:sldMk cId="3233534015" sldId="259"/>
            <ac:spMk id="5" creationId="{1D18167D-1042-8217-5639-87FE7A1EE3DC}"/>
          </ac:spMkLst>
        </pc:spChg>
      </pc:sldChg>
      <pc:sldChg chg="addSp delSp modSp mod">
        <pc:chgData name="marina milicevic" userId="45c546ad099c9ab6" providerId="LiveId" clId="{C4F67CDF-7A26-4B83-BD88-108F62EEB8ED}" dt="2024-03-09T11:19:45.728" v="27"/>
        <pc:sldMkLst>
          <pc:docMk/>
          <pc:sldMk cId="4107228408" sldId="262"/>
        </pc:sldMkLst>
        <pc:spChg chg="add mod">
          <ac:chgData name="marina milicevic" userId="45c546ad099c9ab6" providerId="LiveId" clId="{C4F67CDF-7A26-4B83-BD88-108F62EEB8ED}" dt="2024-03-09T11:19:45.728" v="27"/>
          <ac:spMkLst>
            <pc:docMk/>
            <pc:sldMk cId="4107228408" sldId="262"/>
            <ac:spMk id="2" creationId="{782B4C17-3339-6F2C-D3DA-7D4DDE45CC13}"/>
          </ac:spMkLst>
        </pc:spChg>
        <pc:spChg chg="add mod">
          <ac:chgData name="marina milicevic" userId="45c546ad099c9ab6" providerId="LiveId" clId="{C4F67CDF-7A26-4B83-BD88-108F62EEB8ED}" dt="2024-03-09T11:19:45.728" v="27"/>
          <ac:spMkLst>
            <pc:docMk/>
            <pc:sldMk cId="4107228408" sldId="262"/>
            <ac:spMk id="3" creationId="{FAC84DD1-5776-D2F1-E65C-27561A32F71A}"/>
          </ac:spMkLst>
        </pc:spChg>
        <pc:spChg chg="del">
          <ac:chgData name="marina milicevic" userId="45c546ad099c9ab6" providerId="LiveId" clId="{C4F67CDF-7A26-4B83-BD88-108F62EEB8ED}" dt="2024-03-09T11:19:44.914" v="26" actId="478"/>
          <ac:spMkLst>
            <pc:docMk/>
            <pc:sldMk cId="4107228408" sldId="262"/>
            <ac:spMk id="4" creationId="{52C15526-893E-C0AD-B24A-1D67EC154C52}"/>
          </ac:spMkLst>
        </pc:spChg>
        <pc:spChg chg="del">
          <ac:chgData name="marina milicevic" userId="45c546ad099c9ab6" providerId="LiveId" clId="{C4F67CDF-7A26-4B83-BD88-108F62EEB8ED}" dt="2024-03-09T11:19:44.579" v="25" actId="478"/>
          <ac:spMkLst>
            <pc:docMk/>
            <pc:sldMk cId="4107228408" sldId="262"/>
            <ac:spMk id="5" creationId="{1D18167D-1042-8217-5639-87FE7A1EE3DC}"/>
          </ac:spMkLst>
        </pc:spChg>
      </pc:sldChg>
      <pc:sldChg chg="modSp mod">
        <pc:chgData name="marina milicevic" userId="45c546ad099c9ab6" providerId="LiveId" clId="{C4F67CDF-7A26-4B83-BD88-108F62EEB8ED}" dt="2024-03-09T11:20:24.984" v="39" actId="1076"/>
        <pc:sldMkLst>
          <pc:docMk/>
          <pc:sldMk cId="1217020382" sldId="264"/>
        </pc:sldMkLst>
        <pc:spChg chg="mod">
          <ac:chgData name="marina milicevic" userId="45c546ad099c9ab6" providerId="LiveId" clId="{C4F67CDF-7A26-4B83-BD88-108F62EEB8ED}" dt="2024-03-09T11:20:24.984" v="39" actId="1076"/>
          <ac:spMkLst>
            <pc:docMk/>
            <pc:sldMk cId="1217020382" sldId="264"/>
            <ac:spMk id="5" creationId="{1D18167D-1042-8217-5639-87FE7A1EE3DC}"/>
          </ac:spMkLst>
        </pc:spChg>
      </pc:sldChg>
      <pc:sldChg chg="addSp delSp modSp mod">
        <pc:chgData name="marina milicevic" userId="45c546ad099c9ab6" providerId="LiveId" clId="{C4F67CDF-7A26-4B83-BD88-108F62EEB8ED}" dt="2024-03-09T11:19:53.696" v="31"/>
        <pc:sldMkLst>
          <pc:docMk/>
          <pc:sldMk cId="4174953138" sldId="265"/>
        </pc:sldMkLst>
        <pc:spChg chg="add mod">
          <ac:chgData name="marina milicevic" userId="45c546ad099c9ab6" providerId="LiveId" clId="{C4F67CDF-7A26-4B83-BD88-108F62EEB8ED}" dt="2024-03-09T11:19:53.696" v="31"/>
          <ac:spMkLst>
            <pc:docMk/>
            <pc:sldMk cId="4174953138" sldId="265"/>
            <ac:spMk id="2" creationId="{1FFB23DB-5C35-82D8-0621-A8913D2D1A1C}"/>
          </ac:spMkLst>
        </pc:spChg>
        <pc:spChg chg="add mod">
          <ac:chgData name="marina milicevic" userId="45c546ad099c9ab6" providerId="LiveId" clId="{C4F67CDF-7A26-4B83-BD88-108F62EEB8ED}" dt="2024-03-09T11:19:53.696" v="31"/>
          <ac:spMkLst>
            <pc:docMk/>
            <pc:sldMk cId="4174953138" sldId="265"/>
            <ac:spMk id="3" creationId="{8911223A-C579-49A3-725C-C6789B7B4EA5}"/>
          </ac:spMkLst>
        </pc:spChg>
        <pc:spChg chg="del">
          <ac:chgData name="marina milicevic" userId="45c546ad099c9ab6" providerId="LiveId" clId="{C4F67CDF-7A26-4B83-BD88-108F62EEB8ED}" dt="2024-03-09T11:19:52.963" v="30" actId="478"/>
          <ac:spMkLst>
            <pc:docMk/>
            <pc:sldMk cId="4174953138" sldId="265"/>
            <ac:spMk id="4" creationId="{52C15526-893E-C0AD-B24A-1D67EC154C52}"/>
          </ac:spMkLst>
        </pc:spChg>
        <pc:spChg chg="del mod">
          <ac:chgData name="marina milicevic" userId="45c546ad099c9ab6" providerId="LiveId" clId="{C4F67CDF-7A26-4B83-BD88-108F62EEB8ED}" dt="2024-03-09T11:19:52.721" v="29" actId="478"/>
          <ac:spMkLst>
            <pc:docMk/>
            <pc:sldMk cId="4174953138" sldId="265"/>
            <ac:spMk id="5" creationId="{1D18167D-1042-8217-5639-87FE7A1EE3DC}"/>
          </ac:spMkLst>
        </pc:spChg>
      </pc:sldChg>
      <pc:sldChg chg="addSp delSp modSp mod">
        <pc:chgData name="marina milicevic" userId="45c546ad099c9ab6" providerId="LiveId" clId="{C4F67CDF-7A26-4B83-BD88-108F62EEB8ED}" dt="2024-03-09T11:20:31.902" v="43" actId="1076"/>
        <pc:sldMkLst>
          <pc:docMk/>
          <pc:sldMk cId="488588194" sldId="267"/>
        </pc:sldMkLst>
        <pc:spChg chg="del">
          <ac:chgData name="marina milicevic" userId="45c546ad099c9ab6" providerId="LiveId" clId="{C4F67CDF-7A26-4B83-BD88-108F62EEB8ED}" dt="2024-03-09T11:19:58.581" v="33" actId="478"/>
          <ac:spMkLst>
            <pc:docMk/>
            <pc:sldMk cId="488588194" sldId="267"/>
            <ac:spMk id="4" creationId="{52C15526-893E-C0AD-B24A-1D67EC154C52}"/>
          </ac:spMkLst>
        </pc:spChg>
        <pc:spChg chg="del">
          <ac:chgData name="marina milicevic" userId="45c546ad099c9ab6" providerId="LiveId" clId="{C4F67CDF-7A26-4B83-BD88-108F62EEB8ED}" dt="2024-03-09T11:19:58.328" v="32" actId="478"/>
          <ac:spMkLst>
            <pc:docMk/>
            <pc:sldMk cId="488588194" sldId="267"/>
            <ac:spMk id="5" creationId="{1D18167D-1042-8217-5639-87FE7A1EE3DC}"/>
          </ac:spMkLst>
        </pc:spChg>
        <pc:spChg chg="add del mod">
          <ac:chgData name="marina milicevic" userId="45c546ad099c9ab6" providerId="LiveId" clId="{C4F67CDF-7A26-4B83-BD88-108F62EEB8ED}" dt="2024-03-09T11:20:28.450" v="41" actId="478"/>
          <ac:spMkLst>
            <pc:docMk/>
            <pc:sldMk cId="488588194" sldId="267"/>
            <ac:spMk id="8" creationId="{9347ACAB-B251-0644-0FAA-34426EEE1D70}"/>
          </ac:spMkLst>
        </pc:spChg>
        <pc:spChg chg="add del mod">
          <ac:chgData name="marina milicevic" userId="45c546ad099c9ab6" providerId="LiveId" clId="{C4F67CDF-7A26-4B83-BD88-108F62EEB8ED}" dt="2024-03-09T11:20:28.213" v="40" actId="478"/>
          <ac:spMkLst>
            <pc:docMk/>
            <pc:sldMk cId="488588194" sldId="267"/>
            <ac:spMk id="9" creationId="{976BB3DD-D55B-73E4-D86D-BCF60A1CB104}"/>
          </ac:spMkLst>
        </pc:spChg>
        <pc:spChg chg="add mod">
          <ac:chgData name="marina milicevic" userId="45c546ad099c9ab6" providerId="LiveId" clId="{C4F67CDF-7A26-4B83-BD88-108F62EEB8ED}" dt="2024-03-09T11:20:29.202" v="42"/>
          <ac:spMkLst>
            <pc:docMk/>
            <pc:sldMk cId="488588194" sldId="267"/>
            <ac:spMk id="10" creationId="{B8C4B4FC-F1B6-58C0-A28A-B391F8B32BC3}"/>
          </ac:spMkLst>
        </pc:spChg>
        <pc:spChg chg="add mod">
          <ac:chgData name="marina milicevic" userId="45c546ad099c9ab6" providerId="LiveId" clId="{C4F67CDF-7A26-4B83-BD88-108F62EEB8ED}" dt="2024-03-09T11:20:31.902" v="43" actId="1076"/>
          <ac:spMkLst>
            <pc:docMk/>
            <pc:sldMk cId="488588194" sldId="267"/>
            <ac:spMk id="11" creationId="{DA8A8A0C-A79F-BAC4-F0BB-20F4C363AEC4}"/>
          </ac:spMkLst>
        </pc:spChg>
      </pc:sldChg>
      <pc:sldChg chg="addSp delSp modSp mod">
        <pc:chgData name="marina milicevic" userId="45c546ad099c9ab6" providerId="LiveId" clId="{C4F67CDF-7A26-4B83-BD88-108F62EEB8ED}" dt="2024-03-09T11:20:51.644" v="46"/>
        <pc:sldMkLst>
          <pc:docMk/>
          <pc:sldMk cId="698044833" sldId="268"/>
        </pc:sldMkLst>
        <pc:spChg chg="add mod">
          <ac:chgData name="marina milicevic" userId="45c546ad099c9ab6" providerId="LiveId" clId="{C4F67CDF-7A26-4B83-BD88-108F62EEB8ED}" dt="2024-03-09T11:20:51.644" v="46"/>
          <ac:spMkLst>
            <pc:docMk/>
            <pc:sldMk cId="698044833" sldId="268"/>
            <ac:spMk id="2" creationId="{609B8CC1-3B8F-2FF5-AEF8-15F29E1C4375}"/>
          </ac:spMkLst>
        </pc:spChg>
        <pc:spChg chg="add mod">
          <ac:chgData name="marina milicevic" userId="45c546ad099c9ab6" providerId="LiveId" clId="{C4F67CDF-7A26-4B83-BD88-108F62EEB8ED}" dt="2024-03-09T11:20:51.644" v="46"/>
          <ac:spMkLst>
            <pc:docMk/>
            <pc:sldMk cId="698044833" sldId="268"/>
            <ac:spMk id="3" creationId="{408EDC2D-3622-7167-F8B5-00DFEFF44A75}"/>
          </ac:spMkLst>
        </pc:spChg>
        <pc:spChg chg="del">
          <ac:chgData name="marina milicevic" userId="45c546ad099c9ab6" providerId="LiveId" clId="{C4F67CDF-7A26-4B83-BD88-108F62EEB8ED}" dt="2024-03-09T11:20:44.882" v="44" actId="478"/>
          <ac:spMkLst>
            <pc:docMk/>
            <pc:sldMk cId="698044833" sldId="268"/>
            <ac:spMk id="4" creationId="{52C15526-893E-C0AD-B24A-1D67EC154C52}"/>
          </ac:spMkLst>
        </pc:spChg>
        <pc:spChg chg="del">
          <ac:chgData name="marina milicevic" userId="45c546ad099c9ab6" providerId="LiveId" clId="{C4F67CDF-7A26-4B83-BD88-108F62EEB8ED}" dt="2024-03-09T11:20:45.103" v="45" actId="478"/>
          <ac:spMkLst>
            <pc:docMk/>
            <pc:sldMk cId="698044833" sldId="268"/>
            <ac:spMk id="5" creationId="{1D18167D-1042-8217-5639-87FE7A1EE3DC}"/>
          </ac:spMkLst>
        </pc:spChg>
      </pc:sldChg>
      <pc:sldChg chg="addSp delSp modSp mod">
        <pc:chgData name="marina milicevic" userId="45c546ad099c9ab6" providerId="LiveId" clId="{C4F67CDF-7A26-4B83-BD88-108F62EEB8ED}" dt="2024-03-09T11:20:06.250" v="37"/>
        <pc:sldMkLst>
          <pc:docMk/>
          <pc:sldMk cId="269213942" sldId="271"/>
        </pc:sldMkLst>
        <pc:spChg chg="add mod">
          <ac:chgData name="marina milicevic" userId="45c546ad099c9ab6" providerId="LiveId" clId="{C4F67CDF-7A26-4B83-BD88-108F62EEB8ED}" dt="2024-03-09T11:20:06.250" v="37"/>
          <ac:spMkLst>
            <pc:docMk/>
            <pc:sldMk cId="269213942" sldId="271"/>
            <ac:spMk id="2" creationId="{DC8297F0-E8BF-B9D6-A19E-665BBB13E7EC}"/>
          </ac:spMkLst>
        </pc:spChg>
        <pc:spChg chg="add mod">
          <ac:chgData name="marina milicevic" userId="45c546ad099c9ab6" providerId="LiveId" clId="{C4F67CDF-7A26-4B83-BD88-108F62EEB8ED}" dt="2024-03-09T11:20:06.250" v="37"/>
          <ac:spMkLst>
            <pc:docMk/>
            <pc:sldMk cId="269213942" sldId="271"/>
            <ac:spMk id="3" creationId="{DA96F18A-1AFE-CAAF-88CE-513ED6A463D6}"/>
          </ac:spMkLst>
        </pc:spChg>
        <pc:spChg chg="del">
          <ac:chgData name="marina milicevic" userId="45c546ad099c9ab6" providerId="LiveId" clId="{C4F67CDF-7A26-4B83-BD88-108F62EEB8ED}" dt="2024-03-09T11:20:05.906" v="36" actId="478"/>
          <ac:spMkLst>
            <pc:docMk/>
            <pc:sldMk cId="269213942" sldId="271"/>
            <ac:spMk id="4" creationId="{52C15526-893E-C0AD-B24A-1D67EC154C52}"/>
          </ac:spMkLst>
        </pc:spChg>
        <pc:spChg chg="del">
          <ac:chgData name="marina milicevic" userId="45c546ad099c9ab6" providerId="LiveId" clId="{C4F67CDF-7A26-4B83-BD88-108F62EEB8ED}" dt="2024-03-09T11:20:04.862" v="35" actId="478"/>
          <ac:spMkLst>
            <pc:docMk/>
            <pc:sldMk cId="269213942" sldId="271"/>
            <ac:spMk id="5" creationId="{1D18167D-1042-8217-5639-87FE7A1EE3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4C67D-B6AA-519E-4E3A-345D909D1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83A3E7-08DD-5E9B-C44A-E63749B89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120624-125B-7D70-B3C7-345AC0EAB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135FCC-FF78-0EF9-39D4-46C8C9FB3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0FD7D2-8258-90BB-5918-3802CE11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234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5BD6CC-4BBD-D209-F38C-3FB1AB36A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454AB0-CF93-1782-80D6-1A43BBB79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CED375-C8C2-5311-53AF-86D25992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DB183F-6353-8BA1-AD5B-6602A83C8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993124-F654-5D00-BFB3-71DD57F96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96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B0068-06D9-B350-CFB2-AC486B95F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4F26A1-14A2-887B-6E29-B488EC8C2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6BD235-1CEE-94D1-54DA-FBFCDB4CF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8CB748-909B-6CE4-5A18-4BD364FA2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9E8447-FC20-11AB-C05E-D3D2C1404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42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0DB835-AE0B-26D5-2DD9-65A08E799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15C6FB-8B73-1F00-A98A-5D3D350DC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6ECE8B-C2BD-FAD9-8346-43D974E6F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686101-301A-A24E-7D27-181EE6FB7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2874B5-A0AC-2D84-AD6C-7A189E92A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80C6B2-ED9E-80CD-1502-CF1A8DFF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598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7D9BB-83FD-A304-25D0-1C647E0D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69E32-6C6B-4693-2EA3-E8129994A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ACA2CB-5074-F0D5-145B-F2BF29002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E535D8-B029-07CD-FB31-83787E5BD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2929179-2822-2E68-259D-AA08551429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4811E3E-82F3-A893-D132-8296F2F7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47C12A3-7BF0-557A-1E2F-98A7DD51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19812D-07CF-9390-12E2-A87B8C85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49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17C236-CCBF-53F9-9E8A-FBEC5A6B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95A98A-D30D-358F-F30D-C0AAD7B2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FFD5947-7EAE-AB25-7A59-C17BBE585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592D9A-CEEF-F39B-3914-B266E4B5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20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622B344-17F7-6DC5-C4E2-DF2182CFA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09CC30-ADCD-A66D-8798-6BD91730F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B624E5-7539-8BC6-2026-E4C33961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29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73CE7-400B-9DF7-2484-0BF98ABB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4DF877-4DE3-DDA3-56C2-A0BD82E9F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C1D3D6-E58A-FCB2-72DA-6B4EE10F7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0751C8-5DD5-96B6-C649-8EA519DE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530BEA-C8C4-F151-CB0B-8B21E90A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F29FF2-4650-F2D4-47AE-8969282C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40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AEAC10-7992-43F6-8D94-FFB3EE7D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A86B6A-235A-E793-20FF-63A6A6260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769E7D-4392-6CD1-7FFD-764A4B36A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F83733-44A0-7A6B-A9EC-8A6AEA0F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5F51A-9E4B-0F59-1C8C-BAD94BF0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501D24-76B5-50C6-AEAA-3D8C724D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78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A843C-09BB-AE68-4532-8CEDF8DAE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2D3E90-8129-BEF4-94CE-5DEC9C292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942374-2BE0-4B9C-D773-6B281904F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10D1CA-B920-CB41-F2AE-9C733998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ECB745-0854-35F5-12F5-70B2192ED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271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8091B75-1315-130F-EC32-85CFD01B76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04F546-CE04-51FB-0A33-75BFDD971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5AE599-BD4D-8FE1-4553-8D1E0CC3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34BA85-E125-C400-55CC-498246DEE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E0686E-5970-031B-C3F0-2E6D3BF6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2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6FD6CB6-B17D-EC38-3046-A932C044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97E419-1DDE-030E-0EC2-667713929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7915AA-4248-42AC-61DC-A5D303DCB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3CB267-8D1E-4AAB-BBDD-DD7C70C1AB02}" type="datetimeFigureOut">
              <a:rPr lang="fr-FR" smtClean="0"/>
              <a:t>10/03/2024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51481E-35D5-8E19-7DA9-EEBA15839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DA6A5C-66BA-7C6B-C088-F4D9282F4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34EA2-0C9A-4196-9183-4A676CB6BB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409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2554676" y="68698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134654" y="10822"/>
            <a:ext cx="5109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Relève </a:t>
            </a:r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401172" y="2836706"/>
            <a:ext cx="11389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Julie et ses amies jou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dehors.</a:t>
            </a:r>
          </a:p>
        </p:txBody>
      </p:sp>
    </p:spTree>
    <p:extLst>
      <p:ext uri="{BB962C8B-B14F-4D97-AF65-F5344CB8AC3E}">
        <p14:creationId xmlns:p14="http://schemas.microsoft.com/office/powerpoint/2010/main" val="373514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35037C-92A9-33B9-1266-3282AD915E3A}"/>
              </a:ext>
            </a:extLst>
          </p:cNvPr>
          <p:cNvSpPr/>
          <p:nvPr/>
        </p:nvSpPr>
        <p:spPr>
          <a:xfrm>
            <a:off x="326527" y="3429000"/>
            <a:ext cx="6316869" cy="1015663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401172" y="3429000"/>
            <a:ext cx="11389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Julie et ses amies jou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dehors.</a:t>
            </a:r>
          </a:p>
        </p:txBody>
      </p:sp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0D026774-2090-B048-212E-51BF425465CF}"/>
              </a:ext>
            </a:extLst>
          </p:cNvPr>
          <p:cNvSpPr/>
          <p:nvPr/>
        </p:nvSpPr>
        <p:spPr>
          <a:xfrm>
            <a:off x="1362269" y="2168666"/>
            <a:ext cx="2640564" cy="1156996"/>
          </a:xfrm>
          <a:prstGeom prst="wedgeRectCallout">
            <a:avLst>
              <a:gd name="adj1" fmla="val -20833"/>
              <a:gd name="adj2" fmla="val 7379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FBD63C-80F1-D61A-BA85-24C307211B0C}"/>
              </a:ext>
            </a:extLst>
          </p:cNvPr>
          <p:cNvSpPr/>
          <p:nvPr/>
        </p:nvSpPr>
        <p:spPr>
          <a:xfrm>
            <a:off x="1479767" y="2271503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382855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35037C-92A9-33B9-1266-3282AD915E3A}"/>
              </a:ext>
            </a:extLst>
          </p:cNvPr>
          <p:cNvSpPr/>
          <p:nvPr/>
        </p:nvSpPr>
        <p:spPr>
          <a:xfrm>
            <a:off x="2261456" y="2733870"/>
            <a:ext cx="2515817" cy="121298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2218977" y="2836706"/>
            <a:ext cx="77540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ELLES 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dehors.</a:t>
            </a:r>
          </a:p>
        </p:txBody>
      </p:sp>
    </p:spTree>
    <p:extLst>
      <p:ext uri="{BB962C8B-B14F-4D97-AF65-F5344CB8AC3E}">
        <p14:creationId xmlns:p14="http://schemas.microsoft.com/office/powerpoint/2010/main" val="250613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808343" y="2836706"/>
            <a:ext cx="105753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Sami et moi all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football.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2AB2291-EC1C-7D41-6271-F3A395EACD2D}"/>
              </a:ext>
            </a:extLst>
          </p:cNvPr>
          <p:cNvSpPr/>
          <p:nvPr/>
        </p:nvSpPr>
        <p:spPr>
          <a:xfrm>
            <a:off x="2554676" y="68698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C8058C-6BD3-E510-B772-E7A43D485D91}"/>
              </a:ext>
            </a:extLst>
          </p:cNvPr>
          <p:cNvSpPr/>
          <p:nvPr/>
        </p:nvSpPr>
        <p:spPr>
          <a:xfrm>
            <a:off x="134654" y="10822"/>
            <a:ext cx="5109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Relève le sujet :</a:t>
            </a:r>
          </a:p>
        </p:txBody>
      </p:sp>
    </p:spTree>
    <p:extLst>
      <p:ext uri="{BB962C8B-B14F-4D97-AF65-F5344CB8AC3E}">
        <p14:creationId xmlns:p14="http://schemas.microsoft.com/office/powerpoint/2010/main" val="3233534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79C5D8-0B5E-1179-D70A-528BACEF017E}"/>
              </a:ext>
            </a:extLst>
          </p:cNvPr>
          <p:cNvSpPr/>
          <p:nvPr/>
        </p:nvSpPr>
        <p:spPr>
          <a:xfrm>
            <a:off x="955620" y="3433865"/>
            <a:ext cx="4288184" cy="1015663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892318" y="3433865"/>
            <a:ext cx="105753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Sami et moi all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football.</a:t>
            </a:r>
          </a:p>
        </p:txBody>
      </p:sp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16C77AA3-69D9-1394-AC80-02F083178696}"/>
              </a:ext>
            </a:extLst>
          </p:cNvPr>
          <p:cNvSpPr/>
          <p:nvPr/>
        </p:nvSpPr>
        <p:spPr>
          <a:xfrm>
            <a:off x="1492897" y="2126206"/>
            <a:ext cx="2640564" cy="1156996"/>
          </a:xfrm>
          <a:prstGeom prst="wedgeRectCallout">
            <a:avLst>
              <a:gd name="adj1" fmla="val -20833"/>
              <a:gd name="adj2" fmla="val 7379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945256-97D3-10BF-74D1-BAACEE0217D0}"/>
              </a:ext>
            </a:extLst>
          </p:cNvPr>
          <p:cNvSpPr/>
          <p:nvPr/>
        </p:nvSpPr>
        <p:spPr>
          <a:xfrm>
            <a:off x="1610395" y="2229043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4249075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79C5D8-0B5E-1179-D70A-528BACEF017E}"/>
              </a:ext>
            </a:extLst>
          </p:cNvPr>
          <p:cNvSpPr/>
          <p:nvPr/>
        </p:nvSpPr>
        <p:spPr>
          <a:xfrm>
            <a:off x="1660847" y="3069771"/>
            <a:ext cx="2377575" cy="125030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1634359" y="3181638"/>
            <a:ext cx="87366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all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football.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945256-97D3-10BF-74D1-BAACEE0217D0}"/>
              </a:ext>
            </a:extLst>
          </p:cNvPr>
          <p:cNvSpPr/>
          <p:nvPr/>
        </p:nvSpPr>
        <p:spPr>
          <a:xfrm>
            <a:off x="1610395" y="2015512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1547087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1492032" y="2836706"/>
            <a:ext cx="92079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fleur faner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octobre.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82B4C17-3339-6F2C-D3DA-7D4DDE45CC13}"/>
              </a:ext>
            </a:extLst>
          </p:cNvPr>
          <p:cNvSpPr/>
          <p:nvPr/>
        </p:nvSpPr>
        <p:spPr>
          <a:xfrm>
            <a:off x="2554676" y="68698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C84DD1-5776-D2F1-E65C-27561A32F71A}"/>
              </a:ext>
            </a:extLst>
          </p:cNvPr>
          <p:cNvSpPr/>
          <p:nvPr/>
        </p:nvSpPr>
        <p:spPr>
          <a:xfrm>
            <a:off x="134654" y="10822"/>
            <a:ext cx="5109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Relève le sujet :</a:t>
            </a:r>
          </a:p>
        </p:txBody>
      </p:sp>
    </p:spTree>
    <p:extLst>
      <p:ext uri="{BB962C8B-B14F-4D97-AF65-F5344CB8AC3E}">
        <p14:creationId xmlns:p14="http://schemas.microsoft.com/office/powerpoint/2010/main" val="4107228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47D95B2-2B3F-5F05-891A-6966D1CB1D63}"/>
              </a:ext>
            </a:extLst>
          </p:cNvPr>
          <p:cNvSpPr/>
          <p:nvPr/>
        </p:nvSpPr>
        <p:spPr>
          <a:xfrm>
            <a:off x="1492014" y="3041779"/>
            <a:ext cx="2781405" cy="1081177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1492015" y="3107294"/>
            <a:ext cx="92079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fleur faner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octobre.</a:t>
            </a:r>
          </a:p>
        </p:txBody>
      </p:sp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2B239006-4904-937B-4788-13561D56A185}"/>
              </a:ext>
            </a:extLst>
          </p:cNvPr>
          <p:cNvSpPr/>
          <p:nvPr/>
        </p:nvSpPr>
        <p:spPr>
          <a:xfrm>
            <a:off x="1778346" y="1744051"/>
            <a:ext cx="2640564" cy="1156996"/>
          </a:xfrm>
          <a:prstGeom prst="wedgeRectCallout">
            <a:avLst>
              <a:gd name="adj1" fmla="val -20833"/>
              <a:gd name="adj2" fmla="val 7379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1263F0-9B87-89DF-E88B-B10AA0FD9909}"/>
              </a:ext>
            </a:extLst>
          </p:cNvPr>
          <p:cNvSpPr/>
          <p:nvPr/>
        </p:nvSpPr>
        <p:spPr>
          <a:xfrm>
            <a:off x="1895844" y="1846888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330989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47D95B2-2B3F-5F05-891A-6966D1CB1D63}"/>
              </a:ext>
            </a:extLst>
          </p:cNvPr>
          <p:cNvSpPr/>
          <p:nvPr/>
        </p:nvSpPr>
        <p:spPr>
          <a:xfrm>
            <a:off x="1834256" y="3013788"/>
            <a:ext cx="2084601" cy="122231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28938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1834256" y="3107294"/>
            <a:ext cx="85234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faner</a:t>
            </a:r>
            <a:r>
              <a:rPr lang="fr-FR" sz="6000" b="1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6000" b="0" cap="none" spc="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octobre.</a:t>
            </a:r>
          </a:p>
        </p:txBody>
      </p:sp>
    </p:spTree>
    <p:extLst>
      <p:ext uri="{BB962C8B-B14F-4D97-AF65-F5344CB8AC3E}">
        <p14:creationId xmlns:p14="http://schemas.microsoft.com/office/powerpoint/2010/main" val="1217020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958241" y="2836706"/>
            <a:ext cx="102755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Julie et toi av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iez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mal à la tête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FFB23DB-5C35-82D8-0621-A8913D2D1A1C}"/>
              </a:ext>
            </a:extLst>
          </p:cNvPr>
          <p:cNvSpPr/>
          <p:nvPr/>
        </p:nvSpPr>
        <p:spPr>
          <a:xfrm>
            <a:off x="2554676" y="68698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11223A-C579-49A3-725C-C6789B7B4EA5}"/>
              </a:ext>
            </a:extLst>
          </p:cNvPr>
          <p:cNvSpPr/>
          <p:nvPr/>
        </p:nvSpPr>
        <p:spPr>
          <a:xfrm>
            <a:off x="134654" y="10822"/>
            <a:ext cx="5109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Relève le sujet :</a:t>
            </a:r>
          </a:p>
        </p:txBody>
      </p:sp>
    </p:spTree>
    <p:extLst>
      <p:ext uri="{BB962C8B-B14F-4D97-AF65-F5344CB8AC3E}">
        <p14:creationId xmlns:p14="http://schemas.microsoft.com/office/powerpoint/2010/main" val="4174953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320F463-4E63-F5AA-FF7B-9433588A204B}"/>
              </a:ext>
            </a:extLst>
          </p:cNvPr>
          <p:cNvSpPr/>
          <p:nvPr/>
        </p:nvSpPr>
        <p:spPr>
          <a:xfrm>
            <a:off x="1025484" y="3331229"/>
            <a:ext cx="3581927" cy="1015663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958241" y="3331229"/>
            <a:ext cx="102755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Julie et toi av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iez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mal à la tête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0BFF7C37-1009-9904-E715-17CCC23902F4}"/>
              </a:ext>
            </a:extLst>
          </p:cNvPr>
          <p:cNvSpPr/>
          <p:nvPr/>
        </p:nvSpPr>
        <p:spPr>
          <a:xfrm>
            <a:off x="1338925" y="2023770"/>
            <a:ext cx="2640564" cy="1156996"/>
          </a:xfrm>
          <a:prstGeom prst="wedgeRectCallout">
            <a:avLst>
              <a:gd name="adj1" fmla="val -20833"/>
              <a:gd name="adj2" fmla="val 7379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721621-990A-B71D-34F0-1DCDE83EEC1B}"/>
              </a:ext>
            </a:extLst>
          </p:cNvPr>
          <p:cNvSpPr/>
          <p:nvPr/>
        </p:nvSpPr>
        <p:spPr>
          <a:xfrm>
            <a:off x="1470419" y="2140603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247140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320F463-4E63-F5AA-FF7B-9433588A204B}"/>
              </a:ext>
            </a:extLst>
          </p:cNvPr>
          <p:cNvSpPr/>
          <p:nvPr/>
        </p:nvSpPr>
        <p:spPr>
          <a:xfrm>
            <a:off x="1660849" y="3331229"/>
            <a:ext cx="2332637" cy="932861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1579406" y="3331229"/>
            <a:ext cx="903324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VOUS av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iez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mal à la tête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8C4B4FC-F1B6-58C0-A28A-B391F8B32BC3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8A8A0C-A79F-BAC4-F0BB-20F4C363AEC4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</p:spTree>
    <p:extLst>
      <p:ext uri="{BB962C8B-B14F-4D97-AF65-F5344CB8AC3E}">
        <p14:creationId xmlns:p14="http://schemas.microsoft.com/office/powerpoint/2010/main" val="488588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-355637" y="2538126"/>
            <a:ext cx="1290327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Le chien creus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 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 trou dans le jardin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9B8CC1-3B8F-2FF5-AEF8-15F29E1C4375}"/>
              </a:ext>
            </a:extLst>
          </p:cNvPr>
          <p:cNvSpPr/>
          <p:nvPr/>
        </p:nvSpPr>
        <p:spPr>
          <a:xfrm>
            <a:off x="2554676" y="68698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8EDC2D-3622-7167-F8B5-00DFEFF44A75}"/>
              </a:ext>
            </a:extLst>
          </p:cNvPr>
          <p:cNvSpPr/>
          <p:nvPr/>
        </p:nvSpPr>
        <p:spPr>
          <a:xfrm>
            <a:off x="134654" y="10822"/>
            <a:ext cx="5109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Relève le sujet :</a:t>
            </a:r>
          </a:p>
        </p:txBody>
      </p:sp>
    </p:spTree>
    <p:extLst>
      <p:ext uri="{BB962C8B-B14F-4D97-AF65-F5344CB8AC3E}">
        <p14:creationId xmlns:p14="http://schemas.microsoft.com/office/powerpoint/2010/main" val="698044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7605FD-B65B-6EA5-A3C8-D06279BF02C4}"/>
              </a:ext>
            </a:extLst>
          </p:cNvPr>
          <p:cNvSpPr/>
          <p:nvPr/>
        </p:nvSpPr>
        <p:spPr>
          <a:xfrm>
            <a:off x="382554" y="2855367"/>
            <a:ext cx="3163079" cy="105416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-355637" y="2855367"/>
            <a:ext cx="1290327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Le chien creus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 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 trou dans le jardin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9D03B99D-A7AC-EAD6-83AE-474A5636CB26}"/>
              </a:ext>
            </a:extLst>
          </p:cNvPr>
          <p:cNvSpPr/>
          <p:nvPr/>
        </p:nvSpPr>
        <p:spPr>
          <a:xfrm>
            <a:off x="615803" y="1529446"/>
            <a:ext cx="2640564" cy="1156996"/>
          </a:xfrm>
          <a:prstGeom prst="wedgeRectCallout">
            <a:avLst>
              <a:gd name="adj1" fmla="val -20833"/>
              <a:gd name="adj2" fmla="val 7379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60E4CC-726E-AD35-B3DF-71F634CB13AB}"/>
              </a:ext>
            </a:extLst>
          </p:cNvPr>
          <p:cNvSpPr/>
          <p:nvPr/>
        </p:nvSpPr>
        <p:spPr>
          <a:xfrm>
            <a:off x="733301" y="1632283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808887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7605FD-B65B-6EA5-A3C8-D06279BF02C4}"/>
              </a:ext>
            </a:extLst>
          </p:cNvPr>
          <p:cNvSpPr/>
          <p:nvPr/>
        </p:nvSpPr>
        <p:spPr>
          <a:xfrm>
            <a:off x="382554" y="2855367"/>
            <a:ext cx="867747" cy="105416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-355637" y="2855367"/>
            <a:ext cx="1290327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IL creus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 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un trou dans le jardin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9965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-253420" y="2575449"/>
            <a:ext cx="1200957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emain, les voisins ir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au cinéma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8297F0-E8BF-B9D6-A19E-665BBB13E7EC}"/>
              </a:ext>
            </a:extLst>
          </p:cNvPr>
          <p:cNvSpPr/>
          <p:nvPr/>
        </p:nvSpPr>
        <p:spPr>
          <a:xfrm>
            <a:off x="2554676" y="68698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96F18A-1AFE-CAAF-88CE-513ED6A463D6}"/>
              </a:ext>
            </a:extLst>
          </p:cNvPr>
          <p:cNvSpPr/>
          <p:nvPr/>
        </p:nvSpPr>
        <p:spPr>
          <a:xfrm>
            <a:off x="134654" y="10822"/>
            <a:ext cx="5109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Relève le sujet :</a:t>
            </a:r>
          </a:p>
        </p:txBody>
      </p:sp>
    </p:spTree>
    <p:extLst>
      <p:ext uri="{BB962C8B-B14F-4D97-AF65-F5344CB8AC3E}">
        <p14:creationId xmlns:p14="http://schemas.microsoft.com/office/powerpoint/2010/main" val="269213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E7E937-CB22-3ABE-37F5-7D6300ACAAF3}"/>
              </a:ext>
            </a:extLst>
          </p:cNvPr>
          <p:cNvSpPr/>
          <p:nvPr/>
        </p:nvSpPr>
        <p:spPr>
          <a:xfrm>
            <a:off x="3960403" y="3162991"/>
            <a:ext cx="3765345" cy="92333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-253420" y="3116825"/>
            <a:ext cx="1200957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emain, les voisins ir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 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au cinéma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Bulle narrative : rectangle 2">
            <a:extLst>
              <a:ext uri="{FF2B5EF4-FFF2-40B4-BE49-F238E27FC236}">
                <a16:creationId xmlns:a16="http://schemas.microsoft.com/office/drawing/2014/main" id="{4C03D382-A45D-CD45-A278-649E0A95FCF1}"/>
              </a:ext>
            </a:extLst>
          </p:cNvPr>
          <p:cNvSpPr/>
          <p:nvPr/>
        </p:nvSpPr>
        <p:spPr>
          <a:xfrm>
            <a:off x="4254758" y="1856991"/>
            <a:ext cx="2640564" cy="1156996"/>
          </a:xfrm>
          <a:prstGeom prst="wedgeRectCallout">
            <a:avLst>
              <a:gd name="adj1" fmla="val -20833"/>
              <a:gd name="adj2" fmla="val 7379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9AAC12-6994-E1DA-6A05-E4266A802784}"/>
              </a:ext>
            </a:extLst>
          </p:cNvPr>
          <p:cNvSpPr/>
          <p:nvPr/>
        </p:nvSpPr>
        <p:spPr>
          <a:xfrm>
            <a:off x="4372256" y="1959828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</a:p>
        </p:txBody>
      </p:sp>
    </p:spTree>
    <p:extLst>
      <p:ext uri="{BB962C8B-B14F-4D97-AF65-F5344CB8AC3E}">
        <p14:creationId xmlns:p14="http://schemas.microsoft.com/office/powerpoint/2010/main" val="99910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E7E937-CB22-3ABE-37F5-7D6300ACAAF3}"/>
              </a:ext>
            </a:extLst>
          </p:cNvPr>
          <p:cNvSpPr/>
          <p:nvPr/>
        </p:nvSpPr>
        <p:spPr>
          <a:xfrm>
            <a:off x="4015467" y="3069971"/>
            <a:ext cx="1440425" cy="92333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C15526-893E-C0AD-B24A-1D67EC154C52}"/>
              </a:ext>
            </a:extLst>
          </p:cNvPr>
          <p:cNvSpPr/>
          <p:nvPr/>
        </p:nvSpPr>
        <p:spPr>
          <a:xfrm>
            <a:off x="4607411" y="57876"/>
            <a:ext cx="2287911" cy="86545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167D-1042-8217-5639-87FE7A1EE3DC}"/>
              </a:ext>
            </a:extLst>
          </p:cNvPr>
          <p:cNvSpPr/>
          <p:nvPr/>
        </p:nvSpPr>
        <p:spPr>
          <a:xfrm>
            <a:off x="0" y="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Pronominalise le sujet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FF6A7-1D39-C054-6AD0-82E4B51E7F8F}"/>
              </a:ext>
            </a:extLst>
          </p:cNvPr>
          <p:cNvSpPr/>
          <p:nvPr/>
        </p:nvSpPr>
        <p:spPr>
          <a:xfrm>
            <a:off x="91214" y="3023805"/>
            <a:ext cx="12009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emain, ILS ir</a:t>
            </a:r>
            <a:r>
              <a:rPr lang="fr-FR" sz="60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fr-FR" sz="60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au cinéma</a:t>
            </a:r>
            <a:r>
              <a:rPr lang="fr-FR" sz="6000" b="0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088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207</Words>
  <Application>Microsoft Office PowerPoint</Application>
  <PresentationFormat>Grand écran</PresentationFormat>
  <Paragraphs>43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1</cp:revision>
  <dcterms:created xsi:type="dcterms:W3CDTF">2024-03-09T10:55:14Z</dcterms:created>
  <dcterms:modified xsi:type="dcterms:W3CDTF">2024-03-10T20:51:11Z</dcterms:modified>
</cp:coreProperties>
</file>