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F3D5DD-100E-FBF6-FE5E-D8E83311D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BFDAE4-003D-1A7D-9890-8DF7277D1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295BA3-02FE-09E2-B34F-4B367F6CE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A35332-839D-16DE-5A83-293773ED8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336EDD-20FC-13A7-7E0E-AE371F98C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17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3F7A9-88A8-870D-4951-EFBC27E3F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3CCD51-C771-0620-33DD-96F959D36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4D3034-C159-4393-D51A-2CC0DFDC4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5D6C71-9B8E-2045-14D0-FF6DB62C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629247-5CC3-14C4-AE71-31CA42B5B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68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7C87E-0C76-4334-3089-2E6F6F45B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217301-4897-E71A-ED05-2C2A79492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68EC2E-A134-13F2-BFE7-AE8706A3C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21906-3CE2-EDDB-187E-437A51A32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1CAE70-F04A-7416-812E-A4E9EC4F5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3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462A4-1592-2BC7-B1D2-2BF7A911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52231E-EFE8-16C0-15CF-C429B93A2D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C4DD098-EE7D-684F-C58E-9E30261A8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6150E6-7DBA-0F81-EC59-383114EF4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056D84-A8BE-BF0D-902A-8B6D45C51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509D15-828B-0830-AD4C-45C770E6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9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E1CEC4-9575-FC65-0BA0-66529380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237156-811A-F629-A5C4-6111EF0C9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C918B9-4F2B-58F7-0DD2-E7A3B4E82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76F1D1B-07E7-71D3-DDF5-E98CF4D8A0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C8C655E-1437-D556-CE40-CBFDE4DE5F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66C6ED1-92CA-CC76-2ED5-84574C9C5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32930B3-DDAF-678A-3137-20F21F693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50A309-0A6A-EF6E-0395-8167BEA13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262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26D853-5442-D4EC-A171-DC4FD6534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7AD3C2-1931-941F-78A8-3715C5EA5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FC74C2-6645-129D-46D0-EA680DB8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0FA6D0C-2F28-5FEF-3C07-B666D89B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159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7AE6389-3376-5F45-318F-D9600F94B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37BE3B-E04A-B165-1981-041B06907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A91537-AAC0-3A6D-5804-39648FF2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064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D071FF-FBB4-C73E-81B4-443DD4D33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5A4A2B-340B-32A2-9C68-B094FACD5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44535-3307-5E88-F33B-D0AFB48F4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13533C-F958-14EC-4026-9F6E5AD13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8939D3-D638-EFDC-2466-638374C07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6C530A-F788-CBFE-1C58-00BFE0493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058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AC36C-4C19-F5A5-19FF-7A2DBAD71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DBBC1BB-2A11-A7E8-8D86-7F5F3E18FF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2088C94-73E4-430B-8090-10BDE2097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02B2AF-1C6C-209B-29A9-E650F526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BA78FA-3ACF-A503-EE7F-FBACEB3A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AFE55E-29A5-2214-FD73-FEC73E53D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8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3E41A-7A92-7402-CD31-9C20C5E87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0F36A45-C7A0-6B59-29AB-56B832738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5B21A-7F2F-143C-7B9F-9C93D93A5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E092EE-C91E-3421-448F-7E0F29F3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C3EBCF-21C3-D5B4-E168-CF513E342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39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8702D60-60FA-A893-3242-26D07BDEC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B6B77E3-60B5-E360-DD5D-929880312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BF02B2-ADB2-83CD-E5D3-33B608840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FBE6CE-7C9F-1A50-ADB6-189CE21B2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A78F66-F256-7B40-0AA6-5A9DA211E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635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10DE2EB-26E0-D068-7945-BB6519237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25173A-8715-051C-4CCB-D832E10C1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9304B0-ECF5-C658-CDD0-78AD67009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5F19F-8D66-4BA3-A10B-0F841E36A999}" type="datetimeFigureOut">
              <a:rPr lang="fr-FR" smtClean="0"/>
              <a:t>04/02/2024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5CEA3-7109-0808-2605-18F3AD2AB9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1548E9-5B87-D13C-1620-E2B6FBA80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F4C16-BF81-4EBF-9651-B4C099A7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8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9CE65-0AB2-26F8-5C7D-F955B852F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0338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une bague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B69743D-285A-482B-A6B8-F8145AE9C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407769"/>
              </p:ext>
            </p:extLst>
          </p:nvPr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5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0852C-B2B8-1464-F4E6-CBF0ED114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0D51F-9252-CAF5-3824-AB02EB1046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03413"/>
            <a:ext cx="9144000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les fleurs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9E0DA32-BBFE-EBF7-0389-9C358B2E6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115039"/>
              </p:ext>
            </p:extLst>
          </p:nvPr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233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025BB-6411-3DDE-4B59-EFC1FA650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91DF9-7533-9DE4-10D7-7A485D350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2913"/>
            <a:ext cx="9144000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ces livres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3197CF1-72D9-AE90-E493-D0E810C41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115039"/>
              </p:ext>
            </p:extLst>
          </p:nvPr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346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806EB-2379-834B-38C5-EBB6294C8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ED117D-911B-A868-127E-5C27AF34F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6305" y="1740905"/>
            <a:ext cx="9940212" cy="2387600"/>
          </a:xfrm>
        </p:spPr>
        <p:txBody>
          <a:bodyPr>
            <a:normAutofit fontScale="90000"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Luc et Julie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73E0669-3F0F-D970-5462-0B4B0755E4F0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60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8F29E-1E6A-244D-52CD-F59C163D5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A3B17C-1794-22A3-721A-E5FD3D4B7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6305" y="1740905"/>
            <a:ext cx="9940212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Samir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4070ABD-6034-83ED-9B00-18AC371CF6A0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87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24671-7065-1391-5AC7-541A70985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BF255-165B-B97A-00B4-12399D0714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6305" y="1740905"/>
            <a:ext cx="9940212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Lise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4E69F4-F132-C553-A80F-74B23F62CB95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622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4F19C-18A2-2457-44A5-E03C38FEE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4BF56-FD64-2C33-1D24-85205C163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6305" y="1740905"/>
            <a:ext cx="9940212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la voisine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650C03-2F68-ECFF-70B2-CCF70B7ACC31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269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3DC4-519E-57B5-0EF8-014EE76C4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BA498F-5314-3F82-7D7A-6B79151CC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6305" y="1740905"/>
            <a:ext cx="9940212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les voisins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165ED31-A2ED-A96F-1E69-2F99DB823852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760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FD59D-21B5-8259-41D5-AF0DB4E4A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B099A-4C6D-8795-EDF7-AA84A8A60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6305" y="1740905"/>
            <a:ext cx="9940212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ton chat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763904E-F1D0-ADC8-F57B-F8A704043EEB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674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1B90C-8432-FC62-5791-EB87AF638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91F06D-C940-BF85-3288-996CCDBF8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08" y="1712914"/>
            <a:ext cx="11943184" cy="2387600"/>
          </a:xfrm>
        </p:spPr>
        <p:txBody>
          <a:bodyPr>
            <a:normAutofit fontScale="90000"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les hérissons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9A67851-428F-743B-F747-0701E29F16D3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439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6F94C-37C0-27F0-49BD-2BCE08526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5CD8BB-5C12-C9F2-6991-F0AB87BF5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08" y="1712914"/>
            <a:ext cx="11943184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Lucie et toi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E937D3-0B45-7F62-2D5F-1547326F7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20665"/>
              </p:ext>
            </p:extLst>
          </p:nvPr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5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7D609-DE0B-C3B0-79F6-59E976674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12237-54DE-9C14-3750-8B796CF2B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5200"/>
            <a:ext cx="11943184" cy="2387600"/>
          </a:xfrm>
        </p:spPr>
        <p:txBody>
          <a:bodyPr>
            <a:normAutofit fontScale="90000"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le voisin et moi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C14F770-911D-AD6E-304C-515D63983313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979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35D5D-A223-B3AE-1F24-DAFACC254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1D5BA-FA7F-F730-9878-F89BC1BEC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08" y="1731347"/>
            <a:ext cx="11943184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nos arbres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1E2F685-F289-67B6-27CA-3B7E5793F865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083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F05F9-B93E-347D-5653-D75D8B306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098AD5-3469-7A9E-A640-0001908EF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08" y="2300515"/>
            <a:ext cx="11943184" cy="2387600"/>
          </a:xfrm>
        </p:spPr>
        <p:txBody>
          <a:bodyPr>
            <a:normAutofit fontScale="90000"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ma mère et moi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FFC5542-043B-DB16-EA78-39E3FE8E1C65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722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8A54-B19B-93EB-CCAB-B4A009D5B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469FF-2328-17BB-578A-86B630B2A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08" y="1638041"/>
            <a:ext cx="11943184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mon histoire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AD20D2D-E411-052A-852A-303EDAFE85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961957"/>
              </p:ext>
            </p:extLst>
          </p:nvPr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96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CABF9-E7E5-93DE-6D50-D7C763905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A6596-9BF4-5512-AC81-3FD4A5D85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08" y="1638041"/>
            <a:ext cx="11943184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les lettres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ADE7B88-E70C-B797-3522-ECB30B7B1566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801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37B28-0E45-FC68-F1C4-C313B1726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38073A-C675-FC3D-4A7B-0F55FC226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08" y="1638041"/>
            <a:ext cx="11943184" cy="2387600"/>
          </a:xfrm>
        </p:spPr>
        <p:txBody>
          <a:bodyPr>
            <a:normAutofit/>
          </a:bodyPr>
          <a:lstStyle/>
          <a:p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Fatima et toi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B495853-1E14-AA4E-87F6-64AB1E2F5C74}"/>
              </a:ext>
            </a:extLst>
          </p:cNvPr>
          <p:cNvGraphicFramePr>
            <a:graphicFrameLocks noGrp="1"/>
          </p:cNvGraphicFramePr>
          <p:nvPr/>
        </p:nvGraphicFramePr>
        <p:xfrm>
          <a:off x="1164771" y="5235682"/>
          <a:ext cx="1001174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616">
                  <a:extLst>
                    <a:ext uri="{9D8B030D-6E8A-4147-A177-3AD203B41FA5}">
                      <a16:colId xmlns:a16="http://schemas.microsoft.com/office/drawing/2014/main" val="3547249438"/>
                    </a:ext>
                  </a:extLst>
                </a:gridCol>
                <a:gridCol w="2841332">
                  <a:extLst>
                    <a:ext uri="{9D8B030D-6E8A-4147-A177-3AD203B41FA5}">
                      <a16:colId xmlns:a16="http://schemas.microsoft.com/office/drawing/2014/main" val="3926652278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3053419096"/>
                    </a:ext>
                  </a:extLst>
                </a:gridCol>
                <a:gridCol w="2299899">
                  <a:extLst>
                    <a:ext uri="{9D8B030D-6E8A-4147-A177-3AD203B41FA5}">
                      <a16:colId xmlns:a16="http://schemas.microsoft.com/office/drawing/2014/main" val="181343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0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0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2581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175</Words>
  <Application>Microsoft Office PowerPoint</Application>
  <PresentationFormat>Grand écran</PresentationFormat>
  <Paragraphs>153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Thème Office</vt:lpstr>
      <vt:lpstr>une bague</vt:lpstr>
      <vt:lpstr>les fleurs</vt:lpstr>
      <vt:lpstr>ces livres</vt:lpstr>
      <vt:lpstr>Luc et Julie</vt:lpstr>
      <vt:lpstr>Samir</vt:lpstr>
      <vt:lpstr>Lise</vt:lpstr>
      <vt:lpstr>la voisine</vt:lpstr>
      <vt:lpstr>les voisins</vt:lpstr>
      <vt:lpstr>ton chat</vt:lpstr>
      <vt:lpstr>les hérissons</vt:lpstr>
      <vt:lpstr>Lucie et toi</vt:lpstr>
      <vt:lpstr>le voisin et moi</vt:lpstr>
      <vt:lpstr>nos arbres</vt:lpstr>
      <vt:lpstr>ma mère et moi</vt:lpstr>
      <vt:lpstr>mon histoire</vt:lpstr>
      <vt:lpstr>les lettres</vt:lpstr>
      <vt:lpstr>Fatima et toi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 bague</dc:title>
  <dc:creator>marina milicevic</dc:creator>
  <cp:lastModifiedBy>marina milicevic</cp:lastModifiedBy>
  <cp:revision>1</cp:revision>
  <dcterms:created xsi:type="dcterms:W3CDTF">2024-02-04T20:48:43Z</dcterms:created>
  <dcterms:modified xsi:type="dcterms:W3CDTF">2024-02-04T20:54:35Z</dcterms:modified>
</cp:coreProperties>
</file>