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FE0401-130F-4B00-99A6-1A5280C647FB}" v="1" dt="2023-12-06T10:23:41.3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milicevic" userId="45c546ad099c9ab6" providerId="LiveId" clId="{60FE0401-130F-4B00-99A6-1A5280C647FB}"/>
    <pc:docChg chg="modSld">
      <pc:chgData name="marina milicevic" userId="45c546ad099c9ab6" providerId="LiveId" clId="{60FE0401-130F-4B00-99A6-1A5280C647FB}" dt="2023-12-06T10:23:41.342" v="0"/>
      <pc:docMkLst>
        <pc:docMk/>
      </pc:docMkLst>
      <pc:sldChg chg="addSp modSp">
        <pc:chgData name="marina milicevic" userId="45c546ad099c9ab6" providerId="LiveId" clId="{60FE0401-130F-4B00-99A6-1A5280C647FB}" dt="2023-12-06T10:23:41.342" v="0"/>
        <pc:sldMkLst>
          <pc:docMk/>
          <pc:sldMk cId="1925615130" sldId="257"/>
        </pc:sldMkLst>
        <pc:picChg chg="add mod">
          <ac:chgData name="marina milicevic" userId="45c546ad099c9ab6" providerId="LiveId" clId="{60FE0401-130F-4B00-99A6-1A5280C647FB}" dt="2023-12-06T10:23:41.342" v="0"/>
          <ac:picMkLst>
            <pc:docMk/>
            <pc:sldMk cId="1925615130" sldId="257"/>
            <ac:picMk id="7" creationId="{FD2B2DA0-2660-E140-ABE8-6CB5CB586135}"/>
          </ac:picMkLst>
        </pc:picChg>
        <pc:picChg chg="add mod">
          <ac:chgData name="marina milicevic" userId="45c546ad099c9ab6" providerId="LiveId" clId="{60FE0401-130F-4B00-99A6-1A5280C647FB}" dt="2023-12-06T10:23:41.342" v="0"/>
          <ac:picMkLst>
            <pc:docMk/>
            <pc:sldMk cId="1925615130" sldId="257"/>
            <ac:picMk id="8" creationId="{08A566B1-B930-E63F-1944-013F4F919E1B}"/>
          </ac:picMkLst>
        </pc:picChg>
        <pc:picChg chg="add mod">
          <ac:chgData name="marina milicevic" userId="45c546ad099c9ab6" providerId="LiveId" clId="{60FE0401-130F-4B00-99A6-1A5280C647FB}" dt="2023-12-06T10:23:41.342" v="0"/>
          <ac:picMkLst>
            <pc:docMk/>
            <pc:sldMk cId="1925615130" sldId="257"/>
            <ac:picMk id="9" creationId="{567615D9-FCD6-3404-785A-B9CE9D949A8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53FA09-96FB-0A96-EC33-EAF9A23D5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CA751F-44CB-416D-72E6-6067374C7D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7D19B6-23F0-4BB8-4C9C-5BFB4726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864A-862A-451B-93C2-1ECF2BCB657E}" type="datetimeFigureOut">
              <a:rPr lang="fr-FR" smtClean="0"/>
              <a:t>06/12/2023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5FBDB2-76C6-6D1C-9551-333C409E8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52C3FB-0457-B13A-E646-2ED047B9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8BDD-5C3F-43C5-A23F-28CEEDCEA0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3361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22DE73-52B5-14AA-F43C-A37DC8462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9C1322-E292-5314-E6C7-B31076F89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4B60E4-5560-0B72-02E9-AF4F78129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864A-862A-451B-93C2-1ECF2BCB657E}" type="datetimeFigureOut">
              <a:rPr lang="fr-FR" smtClean="0"/>
              <a:t>06/12/2023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26F4BC-8676-0491-6A94-9CF9B4DEC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C5E548-DC4E-F827-5455-EC4DCC79C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8BDD-5C3F-43C5-A23F-28CEEDCEA0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6011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FB1C5E-7E7D-31A3-0B15-8163BFFB3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8CEDA4-88C9-9AB3-FEBF-B7E0545B59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FB8D40-61E7-2CDE-258E-9C4DAA3D4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864A-862A-451B-93C2-1ECF2BCB657E}" type="datetimeFigureOut">
              <a:rPr lang="fr-FR" smtClean="0"/>
              <a:t>06/12/2023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A9EA3E-7CA4-BF63-80B0-54056C076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6583AC-B921-7A3C-92FB-C2776D18A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8BDD-5C3F-43C5-A23F-28CEEDCEA0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9210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EE8A76-BE72-FCD8-BF3C-1BC2B5FE8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1A9F5B-74D1-640E-98B9-9C7C128456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E46A41-8002-AB49-36EB-BEC2D65F98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EAE272-B6AC-5B1C-91C9-94BDFF02F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864A-862A-451B-93C2-1ECF2BCB657E}" type="datetimeFigureOut">
              <a:rPr lang="fr-FR" smtClean="0"/>
              <a:t>06/12/2023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CD1368-DC8F-0714-ED35-4E3D22A24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7348602-5ACE-6231-AF2B-C49A291E5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8BDD-5C3F-43C5-A23F-28CEEDCEA0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243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6BE72-B66E-6A60-57EC-F0398277B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67DE21-77B0-4E52-A7D6-945E1523E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437E63-4C41-AD68-42F6-B9AACD773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6A8916C-E7A8-FCA5-07DA-4DE10629E4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E6CB887-E82C-072F-2C4E-83579BFC14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A2C7072-2DE6-F740-9A38-D008B6E2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864A-862A-451B-93C2-1ECF2BCB657E}" type="datetimeFigureOut">
              <a:rPr lang="fr-FR" smtClean="0"/>
              <a:t>06/12/2023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7B17233-D15A-267B-C443-64B71B8F4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497D51-288D-CA23-0030-F484D39CB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8BDD-5C3F-43C5-A23F-28CEEDCEA0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69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E14707-F8F7-BFCF-DAAB-957ACBC07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B17B14D-AED8-9258-A9A3-50002AF00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864A-862A-451B-93C2-1ECF2BCB657E}" type="datetimeFigureOut">
              <a:rPr lang="fr-FR" smtClean="0"/>
              <a:t>06/12/2023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E5BE696-9259-45CE-6A56-EE988B6D6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AC17C9D-129D-0D2A-08B5-41CBDADD3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8BDD-5C3F-43C5-A23F-28CEEDCEA0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568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1D29307-8245-DE40-4367-1F33108D5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864A-862A-451B-93C2-1ECF2BCB657E}" type="datetimeFigureOut">
              <a:rPr lang="fr-FR" smtClean="0"/>
              <a:t>06/12/2023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09421C-8D2D-2A2B-A763-B4997F574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004E90-2400-8076-6A3C-1CDFDAA76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8BDD-5C3F-43C5-A23F-28CEEDCEA0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6699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19351D-DB16-8F3E-0CB1-9FEEE5913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03A975-4486-89E9-49C3-493EFD49F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091622-1746-4600-BAFF-D64FF9B11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C304FA-D066-85A8-B79C-44FB54A5D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864A-862A-451B-93C2-1ECF2BCB657E}" type="datetimeFigureOut">
              <a:rPr lang="fr-FR" smtClean="0"/>
              <a:t>06/12/2023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266F9E-591D-5643-6A04-4914758FE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DB8D08-99B5-038B-536B-841E0C45C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8BDD-5C3F-43C5-A23F-28CEEDCEA0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861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776D5-8D8C-8D5C-8F31-1807A6EA3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BB1080C-0DE4-9BA4-AACA-C9EEDA4348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E6C057-1518-8392-3230-CCFAB807F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350C929-5298-8060-B945-1ED310731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864A-862A-451B-93C2-1ECF2BCB657E}" type="datetimeFigureOut">
              <a:rPr lang="fr-FR" smtClean="0"/>
              <a:t>06/12/2023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514CDF-955F-7309-B543-0A79382B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CE89019-46D0-A567-34BC-2A22812ED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8BDD-5C3F-43C5-A23F-28CEEDCEA0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8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DE149A-BD4B-60FC-2998-4F5AB071A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B7FB03E-0EC9-E347-BACE-F3C716B97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2ED8F3-1E44-CE71-94EF-036EA1751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864A-862A-451B-93C2-1ECF2BCB657E}" type="datetimeFigureOut">
              <a:rPr lang="fr-FR" smtClean="0"/>
              <a:t>06/12/2023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CFCBC1-F2A3-0FE0-F8E4-C9756770A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536E45-F561-3593-5009-8EA99EA25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8BDD-5C3F-43C5-A23F-28CEEDCEA0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4220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6AF693-DE5C-6838-1CF0-727EFCCC9B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4539387-6008-0D71-8598-2EB5BF6EF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1639E7-A3D9-959B-7CC1-FAF268F57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864A-862A-451B-93C2-1ECF2BCB657E}" type="datetimeFigureOut">
              <a:rPr lang="fr-FR" smtClean="0"/>
              <a:t>06/12/2023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A130E2-9020-ED31-B40A-CC9E2B2E9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992D0F-9648-B79B-7FAB-57AB9464E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8BDD-5C3F-43C5-A23F-28CEEDCEA0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5436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C628447-FFAD-EC18-CA86-C50FE4799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40EC0C-4F72-CB69-184D-085C25A1AF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1E3B5A-2920-AEE4-9BF6-855E0F6803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0864A-862A-451B-93C2-1ECF2BCB657E}" type="datetimeFigureOut">
              <a:rPr lang="fr-FR" smtClean="0"/>
              <a:t>06/12/2023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41715A-B7E7-F7C9-1D90-B1C0589D1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6C02A1-E32C-67AE-B510-DE346CB33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28BDD-5C3F-43C5-A23F-28CEEDCEA0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0522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38D35E3-0EAC-2641-8EEB-F709922CF0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658031"/>
              </p:ext>
            </p:extLst>
          </p:nvPr>
        </p:nvGraphicFramePr>
        <p:xfrm>
          <a:off x="513184" y="994315"/>
          <a:ext cx="7137916" cy="5061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837">
                  <a:extLst>
                    <a:ext uri="{9D8B030D-6E8A-4147-A177-3AD203B41FA5}">
                      <a16:colId xmlns:a16="http://schemas.microsoft.com/office/drawing/2014/main" val="2067114898"/>
                    </a:ext>
                  </a:extLst>
                </a:gridCol>
                <a:gridCol w="1786837">
                  <a:extLst>
                    <a:ext uri="{9D8B030D-6E8A-4147-A177-3AD203B41FA5}">
                      <a16:colId xmlns:a16="http://schemas.microsoft.com/office/drawing/2014/main" val="2355183275"/>
                    </a:ext>
                  </a:extLst>
                </a:gridCol>
                <a:gridCol w="1786837">
                  <a:extLst>
                    <a:ext uri="{9D8B030D-6E8A-4147-A177-3AD203B41FA5}">
                      <a16:colId xmlns:a16="http://schemas.microsoft.com/office/drawing/2014/main" val="4023056464"/>
                    </a:ext>
                  </a:extLst>
                </a:gridCol>
                <a:gridCol w="1777405">
                  <a:extLst>
                    <a:ext uri="{9D8B030D-6E8A-4147-A177-3AD203B41FA5}">
                      <a16:colId xmlns:a16="http://schemas.microsoft.com/office/drawing/2014/main" val="599844693"/>
                    </a:ext>
                  </a:extLst>
                </a:gridCol>
              </a:tblGrid>
              <a:tr h="1687084"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solidFill>
                          <a:schemeClr val="tx1"/>
                        </a:solidFill>
                        <a:latin typeface="Congenial UltraLight" panose="02000503040000020004" pitchFamily="2" charset="0"/>
                      </a:endParaRPr>
                    </a:p>
                    <a:p>
                      <a:pPr algn="ctr"/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ongenial UltraLight" panose="02000503040000020004" pitchFamily="2" charset="0"/>
                        </a:rPr>
                        <a:t>Prénoms des membres de l’équipage n°1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584950"/>
                  </a:ext>
                </a:extLst>
              </a:tr>
              <a:tr h="16870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b="0" dirty="0">
                        <a:solidFill>
                          <a:schemeClr val="tx1"/>
                        </a:solidFill>
                        <a:latin typeface="Congenial UltraLight" panose="02000503040000020004" pitchFamily="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ongenial UltraLight" panose="02000503040000020004" pitchFamily="2" charset="0"/>
                        </a:rPr>
                        <a:t>Prénoms des membres de l’équipage n°2</a:t>
                      </a:r>
                    </a:p>
                    <a:p>
                      <a:pPr algn="ctr"/>
                      <a:endParaRPr lang="fr-FR" sz="2000" b="0" dirty="0">
                        <a:solidFill>
                          <a:schemeClr val="tx1"/>
                        </a:solidFill>
                        <a:latin typeface="Congenial UltraLight" panose="0200050304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588363"/>
                  </a:ext>
                </a:extLst>
              </a:tr>
              <a:tr h="1687084">
                <a:tc>
                  <a:txBody>
                    <a:bodyPr/>
                    <a:lstStyle/>
                    <a:p>
                      <a:pPr algn="ctr"/>
                      <a:endParaRPr lang="fr-FR" sz="1050" b="0" dirty="0">
                        <a:solidFill>
                          <a:schemeClr val="tx1"/>
                        </a:solidFill>
                        <a:latin typeface="Congenial UltraLight" panose="02000503040000020004" pitchFamily="2" charset="0"/>
                      </a:endParaRPr>
                    </a:p>
                    <a:p>
                      <a:pPr algn="ctr"/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ongenial UltraLight" panose="02000503040000020004" pitchFamily="2" charset="0"/>
                        </a:rPr>
                        <a:t>Prénoms des membres de l’équipage n°3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913358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46AED96-B8C0-40EE-3440-E5560CDC4410}"/>
              </a:ext>
            </a:extLst>
          </p:cNvPr>
          <p:cNvGraphicFramePr>
            <a:graphicFrameLocks noGrp="1"/>
          </p:cNvGraphicFramePr>
          <p:nvPr/>
        </p:nvGraphicFramePr>
        <p:xfrm>
          <a:off x="8581053" y="195943"/>
          <a:ext cx="2998237" cy="6435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8237">
                  <a:extLst>
                    <a:ext uri="{9D8B030D-6E8A-4147-A177-3AD203B41FA5}">
                      <a16:colId xmlns:a16="http://schemas.microsoft.com/office/drawing/2014/main" val="3344712645"/>
                    </a:ext>
                  </a:extLst>
                </a:gridCol>
              </a:tblGrid>
              <a:tr h="2152261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bg1"/>
                          </a:solidFill>
                          <a:latin typeface="Dinosaur" pitchFamily="2" charset="0"/>
                          <a:ea typeface="ADLaM Display" panose="02010000000000000000" pitchFamily="2" charset="0"/>
                          <a:cs typeface="ADLaM Display" panose="02010000000000000000" pitchFamily="2" charset="0"/>
                        </a:rPr>
                        <a:t>Mission 1</a:t>
                      </a:r>
                    </a:p>
                  </a:txBody>
                  <a:tcPr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002631"/>
                  </a:ext>
                </a:extLst>
              </a:tr>
              <a:tr h="2130490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bg1"/>
                          </a:solidFill>
                          <a:latin typeface="Dinosaur" pitchFamily="2" charset="0"/>
                          <a:ea typeface="ADLaM Display" panose="02010000000000000000" pitchFamily="2" charset="0"/>
                          <a:cs typeface="ADLaM Display" panose="02010000000000000000" pitchFamily="2" charset="0"/>
                        </a:rPr>
                        <a:t>Mission 2</a:t>
                      </a:r>
                    </a:p>
                  </a:txBody>
                  <a:tcP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477596"/>
                  </a:ext>
                </a:extLst>
              </a:tr>
              <a:tr h="2152261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bg1"/>
                          </a:solidFill>
                          <a:latin typeface="Dinosaur" pitchFamily="2" charset="0"/>
                          <a:ea typeface="ADLaM Display" panose="02010000000000000000" pitchFamily="2" charset="0"/>
                          <a:cs typeface="ADLaM Display" panose="02010000000000000000" pitchFamily="2" charset="0"/>
                        </a:rPr>
                        <a:t>Mission 3</a:t>
                      </a:r>
                    </a:p>
                  </a:txBody>
                  <a:tcP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9923"/>
                  </a:ext>
                </a:extLst>
              </a:tr>
            </a:tbl>
          </a:graphicData>
        </a:graphic>
      </p:graphicFrame>
      <p:pic>
        <p:nvPicPr>
          <p:cNvPr id="7" name="Image 6" descr="Une image contenant carte&#10;&#10;Description générée automatiquement">
            <a:extLst>
              <a:ext uri="{FF2B5EF4-FFF2-40B4-BE49-F238E27FC236}">
                <a16:creationId xmlns:a16="http://schemas.microsoft.com/office/drawing/2014/main" id="{FD2B2DA0-2660-E140-ABE8-6CB5CB5861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09" t="17443" r="31792" b="17983"/>
          <a:stretch/>
        </p:blipFill>
        <p:spPr bwMode="auto">
          <a:xfrm>
            <a:off x="9413469" y="778912"/>
            <a:ext cx="1333403" cy="13197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A566B1-B930-E63F-1944-013F4F919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3469" y="2965680"/>
            <a:ext cx="1221757" cy="1399109"/>
          </a:xfrm>
          <a:prstGeom prst="rect">
            <a:avLst/>
          </a:prstGeom>
        </p:spPr>
      </p:pic>
      <p:pic>
        <p:nvPicPr>
          <p:cNvPr id="9" name="Image 8" descr="Une image contenant texte, diagramme, carte, nombre&#10;&#10;Description générée automatiquement">
            <a:extLst>
              <a:ext uri="{FF2B5EF4-FFF2-40B4-BE49-F238E27FC236}">
                <a16:creationId xmlns:a16="http://schemas.microsoft.com/office/drawing/2014/main" id="{567615D9-FCD6-3404-785A-B9CE9D949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089" y="5088915"/>
            <a:ext cx="2149505" cy="120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1513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30</Words>
  <Application>Microsoft Office PowerPoint</Application>
  <PresentationFormat>Grand écran</PresentationFormat>
  <Paragraphs>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Congenial UltraLight</vt:lpstr>
      <vt:lpstr>Dinosaur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marina milicevic</dc:creator>
  <cp:lastModifiedBy>marina milicevic</cp:lastModifiedBy>
  <cp:revision>1</cp:revision>
  <dcterms:created xsi:type="dcterms:W3CDTF">2023-12-06T10:11:04Z</dcterms:created>
  <dcterms:modified xsi:type="dcterms:W3CDTF">2023-12-06T10:23:45Z</dcterms:modified>
</cp:coreProperties>
</file>