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0943CA-CA0A-6995-7B19-6B9AF4037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EC2D7F9-9476-EB03-657C-2081F0C2A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20144B-2FBC-19E6-6BE2-C1D2F4334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7F6B2D-348F-3E3C-93F7-EC068B815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E14671-C109-E937-8090-A6074CBAD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48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CE74A1-0908-4F02-ABB4-1F87DF504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25B219-30CF-9148-EAD7-C4724BA65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7790E8-AE1F-F48D-3802-41D8A5484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80ECA7-F299-0718-0E76-5D2AD345C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C524D4-1407-7175-475A-ED2C18B6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44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790A54-4E7D-8792-C758-57FF4B00B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37447D-2BC6-9355-4EAC-8D80FFC13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38DF10-ACCA-E3D7-ABB0-76B204FEA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AF53C-3247-9A3F-834B-175697FE7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1CEC94-E6A1-B367-98F5-0A02DA695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03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8FCDF4-4683-7692-2144-3CA6DCCB0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5DFA89-8330-E7C6-DE6B-B3C94C84A2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A0B05D-B0CE-8351-5100-4E469EB2C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84E312-DCCD-A223-DD25-D8E3FAD0D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7F6BFE-BDE9-36E5-A2BE-64415B22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C5D502-293E-9A20-5442-307DED40C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17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FF5E7-13AA-CC8B-7315-53BF1CBFB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866273-F6D6-248A-E9E1-4151B6F3A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6128E2-FA0B-1168-CEAC-AAA924301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51BA25-47CD-4DE5-21DA-00FC3E092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C9FDCC-27C4-33FD-1251-15AB72A4FD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E1FED4-1710-0EBC-EF29-95E6983E3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C08DF04-C142-92F9-50A8-F98BA3F6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7D09CB-C20B-9347-CF25-FA7CA17F5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73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61CCE8-F10A-D3A1-A3AC-53C58C622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A866968-9B39-9222-F05B-94213F67A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350355-4A90-F1BE-34A2-5F1EABE5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C240684-114E-F5E6-8BD6-6FCBD739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56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CC8FEFB-300A-E0A7-64B6-C65C57449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8EAAEE1-DE07-44C3-BC5C-CA1D131D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A39160-E16F-F5C9-26A3-F1324842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15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E90927-413C-2686-F6D0-70BC074A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3ABB2C-F50F-E9C8-E0FC-B4D82A8B5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3C6886-6D8D-1BB4-5A49-97D3E59A0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21CF61-2DE5-0BB8-3F1E-15DACF1A6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021CF7-B16A-AE86-31B5-060AFA5B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55C3FE-370C-2122-94BA-38260BFCD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73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C27B25-8732-915C-39B3-DA2217B08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3176CAD-8DAE-C40D-A7D7-A51FEB57B5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4866F6-0D73-CD65-36A9-32B814D25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B2F517-527F-83CA-95C8-D284F8D0C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BA02FB-1E2F-398D-AE6B-9BE441901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02A99D2-A590-4F65-D724-726C87577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63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EC2E21-0DA9-87A9-0B88-FFE603510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FB0C44-5724-9832-3557-9EC2A0597C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74F092-1906-205C-D813-0B971E6A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1AF90F-DDAB-3F72-F6CD-CA700FD37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3475FA-1F1A-2CC9-E002-A3763D7C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7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8AEF3CC-DBD0-51C0-A7C1-7752D4BBC0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28E8AD-CBC7-AC52-ACCD-69723763F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916C2B-87D3-E9F0-F20F-71CD5909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3A15CD-7C26-CE22-5B8F-D8D92789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B3707E-DE5F-4BB2-B40E-F957353C7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03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3364FD0-B710-6F69-7F60-5676CFEFB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73E2A8-FFAE-C91E-CE12-231678C16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54C6F2-B8BA-826A-6BEF-E26FEDEFE9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31903-3869-4675-BD64-0D9B86A10B66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4135F3-C186-3984-B774-8611944007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12BF4C-B027-75EF-A851-A54C1693D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2FA41-48E6-429C-8BAE-DE25A6EEA5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9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BE17BDC-81D5-CEE7-C0C2-BAB8A78D4868}"/>
              </a:ext>
            </a:extLst>
          </p:cNvPr>
          <p:cNvSpPr txBox="1"/>
          <p:nvPr/>
        </p:nvSpPr>
        <p:spPr>
          <a:xfrm>
            <a:off x="4165146" y="367426"/>
            <a:ext cx="386170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800" b="0" cap="none" spc="0" dirty="0">
                <a:ln w="0"/>
                <a:solidFill>
                  <a:schemeClr val="tx1"/>
                </a:solidFill>
                <a:latin typeface="ARCO" panose="02000800000000000000" pitchFamily="2" charset="0"/>
              </a:rPr>
              <a:t>Défi 6</a:t>
            </a:r>
          </a:p>
        </p:txBody>
      </p:sp>
      <p:pic>
        <p:nvPicPr>
          <p:cNvPr id="12" name="Image 11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B5767FEE-0AB5-5298-F178-469D2CE39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710">
            <a:off x="8532381" y="1511066"/>
            <a:ext cx="3393669" cy="3393669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EE53C21D-8263-9BFD-0EC0-D5EDC5A80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4389">
            <a:off x="615226" y="765939"/>
            <a:ext cx="1761351" cy="1761351"/>
          </a:xfrm>
          <a:prstGeom prst="rect">
            <a:avLst/>
          </a:prstGeom>
        </p:spPr>
      </p:pic>
      <p:pic>
        <p:nvPicPr>
          <p:cNvPr id="16" name="Image 15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2FD28BBE-B2D7-A1ED-23A8-B85986E03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98" y="4925497"/>
            <a:ext cx="2065864" cy="20658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A3FDF4-2511-22CE-3193-15928ABFA298}"/>
              </a:ext>
            </a:extLst>
          </p:cNvPr>
          <p:cNvSpPr/>
          <p:nvPr/>
        </p:nvSpPr>
        <p:spPr>
          <a:xfrm>
            <a:off x="4369835" y="1987420"/>
            <a:ext cx="3452327" cy="3825551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D87FD9-71BD-1986-B154-842130B6A060}"/>
              </a:ext>
            </a:extLst>
          </p:cNvPr>
          <p:cNvSpPr/>
          <p:nvPr/>
        </p:nvSpPr>
        <p:spPr>
          <a:xfrm>
            <a:off x="4678783" y="2948674"/>
            <a:ext cx="28344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0"/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INSERER</a:t>
            </a:r>
            <a:r>
              <a:rPr lang="fr-FR" sz="5400" b="0" cap="none" spc="0" dirty="0">
                <a:ln w="0"/>
                <a:solidFill>
                  <a:schemeClr val="tx1"/>
                </a:solidFill>
                <a:latin typeface="Abadi Extra Light" panose="020B0204020104020204" pitchFamily="34" charset="0"/>
              </a:rPr>
              <a:t> </a:t>
            </a:r>
          </a:p>
          <a:p>
            <a:pPr algn="ctr"/>
            <a:r>
              <a:rPr lang="fr-FR" sz="5400" dirty="0">
                <a:ln w="0"/>
                <a:latin typeface="Abadi Extra Light" panose="020B0204020104020204" pitchFamily="34" charset="0"/>
              </a:rPr>
              <a:t>QRCODE</a:t>
            </a:r>
            <a:endParaRPr lang="fr-FR" sz="5400" b="0" cap="none" spc="0" dirty="0">
              <a:ln w="0"/>
              <a:solidFill>
                <a:schemeClr val="tx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97DDC8-8C9D-BBC3-AB39-729A54818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34965">
            <a:off x="1253970" y="2602752"/>
            <a:ext cx="2347163" cy="195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504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Abadi Extra Light</vt:lpstr>
      <vt:lpstr>ADLaM Display</vt:lpstr>
      <vt:lpstr>ARCO</vt:lpstr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1</cp:revision>
  <dcterms:created xsi:type="dcterms:W3CDTF">2024-01-06T21:07:07Z</dcterms:created>
  <dcterms:modified xsi:type="dcterms:W3CDTF">2024-01-06T21:08:05Z</dcterms:modified>
</cp:coreProperties>
</file>