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7BCED5-9100-39DF-8FAF-4B9F195D4F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C886A92-4956-2AEB-6504-71AE75F637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3D7EE94-BE00-B312-F738-B560DB881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E0DD9-A521-4D94-BCF8-3B9286DA3A84}" type="datetimeFigureOut">
              <a:rPr lang="fr-FR" smtClean="0"/>
              <a:t>06/01/2024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ED6AA0E-194F-78BC-F016-51AC77A0D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AFA9E75-17F3-5015-C0D6-79B024109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4D82A-16F7-4C8D-A384-2EC6C684DD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494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E35F9A-92DF-07B1-DC85-2A0FEE555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E4FA7B7-F50E-B7A3-187D-E2F29E4DE9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252E29B-BC7A-0B2B-5D00-EC512B6C0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E0DD9-A521-4D94-BCF8-3B9286DA3A84}" type="datetimeFigureOut">
              <a:rPr lang="fr-FR" smtClean="0"/>
              <a:t>06/01/2024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975871-30FE-DC4B-A000-3F93B795D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5C0087E-2D26-1FED-D0F0-B925363B9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4D82A-16F7-4C8D-A384-2EC6C684DD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5301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21E3CE-C0EA-CE17-DFF5-5C3C75AD2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B2102F5-2182-2880-7EF2-2EB943935F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50BC1D4-BC5B-E232-427F-7050729F2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E0DD9-A521-4D94-BCF8-3B9286DA3A84}" type="datetimeFigureOut">
              <a:rPr lang="fr-FR" smtClean="0"/>
              <a:t>06/01/2024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DD48DD2-D037-DB13-7486-130B3F50A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17E21CB-A7E1-FE4A-70A0-ADE49FF87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4D82A-16F7-4C8D-A384-2EC6C684DD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9128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0EB068-9F24-694D-D3CB-CCA0921C6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A77C1F7-7D1A-3B65-62DF-B6C6AF24BC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24E64F3-5E40-5A84-2020-9D5D81FF3E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6D87A1C-6DFF-69B9-3AFD-8954CE3A8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E0DD9-A521-4D94-BCF8-3B9286DA3A84}" type="datetimeFigureOut">
              <a:rPr lang="fr-FR" smtClean="0"/>
              <a:t>06/01/2024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DCBC420-FE75-C8DB-9F3C-55413E5A8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DB70A5A-2485-89B1-0035-F3EC639F2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4D82A-16F7-4C8D-A384-2EC6C684DD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8800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C476A8-0230-3497-4CF4-96DCD1217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3ED8166-37E8-7C94-7A10-942F611F69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75B36A3-7A8E-A7A8-6D07-1630FE8772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BF4A298-0EEA-4551-E019-75E9514D69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59BF560-DB11-3094-E6FB-14856F63A5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4D4FC7D-C2E6-7356-0C39-1A14C21A60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E0DD9-A521-4D94-BCF8-3B9286DA3A84}" type="datetimeFigureOut">
              <a:rPr lang="fr-FR" smtClean="0"/>
              <a:t>06/01/2024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48EFA57-BA05-5175-AA59-A1DD93FEF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993CC34-02FA-6FA7-4128-A2E0F4E97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4D82A-16F7-4C8D-A384-2EC6C684DD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9412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B217C7-31E6-4B90-E237-7BE367057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81BF84E-C36C-7005-422F-358329F9B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E0DD9-A521-4D94-BCF8-3B9286DA3A84}" type="datetimeFigureOut">
              <a:rPr lang="fr-FR" smtClean="0"/>
              <a:t>06/01/2024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C67EC8F-7483-B162-BC61-C49A7F287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ED9A083-3F1A-E10A-AF0A-DA8466CEF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4D82A-16F7-4C8D-A384-2EC6C684DD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5221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B8E7A73-0329-213C-9F2A-9914232B9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E0DD9-A521-4D94-BCF8-3B9286DA3A84}" type="datetimeFigureOut">
              <a:rPr lang="fr-FR" smtClean="0"/>
              <a:t>06/01/2024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C8B12DD-44F3-4ADB-4466-F562BEF0E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935A7DC-34D2-7DAB-4F93-9815C257F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4D82A-16F7-4C8D-A384-2EC6C684DD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0830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A8F122-22C0-A0E8-DB21-C8A9B9890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CD96348-79E9-CC89-E7A8-5252523199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71AB4F3-3D87-43ED-23E5-05A59D370E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EE1B549-77E4-DAEF-C374-E319E5975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E0DD9-A521-4D94-BCF8-3B9286DA3A84}" type="datetimeFigureOut">
              <a:rPr lang="fr-FR" smtClean="0"/>
              <a:t>06/01/2024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1A0A7D3-2B6A-916F-869F-1CF8C8F05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002C2D7-E8EB-138D-4076-921662046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4D82A-16F7-4C8D-A384-2EC6C684DD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151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91FFF7-9762-AED9-8096-BDD56B471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1F39EC3-5F61-1F52-D102-7BD31A411F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51E5870-65A6-3183-71AA-90299BD108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9C66450-1153-B6C0-91A3-97E5B2D14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E0DD9-A521-4D94-BCF8-3B9286DA3A84}" type="datetimeFigureOut">
              <a:rPr lang="fr-FR" smtClean="0"/>
              <a:t>06/01/2024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A8B8EFD-9F14-E76D-2634-7B48843C9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B261EBB-184E-8BA1-E13B-DD9BF5F00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4D82A-16F7-4C8D-A384-2EC6C684DD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5511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835D34-64F1-4B13-68A9-33FAEE169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D6F8918-C1F5-EBFF-63C3-75B0132436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F7E4B8C-9BC3-AD4C-A42F-46C8B2B09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E0DD9-A521-4D94-BCF8-3B9286DA3A84}" type="datetimeFigureOut">
              <a:rPr lang="fr-FR" smtClean="0"/>
              <a:t>06/01/2024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D3A97D5-9419-85B8-0E63-EE3F6D1A0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F123B56-7BEB-F624-56AA-3E722DB10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4D82A-16F7-4C8D-A384-2EC6C684DD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0428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D33DBC7-EA0C-A5B7-9CE1-BA9A4851F2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797E04C-64E7-6A27-6C7D-B1CDDA5198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9AE3F76-056C-03B7-29BB-CCAEF9863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E0DD9-A521-4D94-BCF8-3B9286DA3A84}" type="datetimeFigureOut">
              <a:rPr lang="fr-FR" smtClean="0"/>
              <a:t>06/01/2024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6E26074-B9C6-E351-C247-8B4318824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F190E55-5445-2F42-E565-357C76C68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4D82A-16F7-4C8D-A384-2EC6C684DD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7823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C9DBAA2-C30A-276F-01C0-1C6A4D347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5A458D-AD81-9A4C-7FCE-1F835D6B78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1E90CD3-1B09-15D7-E126-58862E13D6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6E0DD9-A521-4D94-BCF8-3B9286DA3A84}" type="datetimeFigureOut">
              <a:rPr lang="fr-FR" smtClean="0"/>
              <a:t>06/01/2024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5B7AAF1-6050-70F0-FB9A-9EE383F97A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49303D7-1E75-8DC9-5DBF-5A7D39E5D2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B4D82A-16F7-4C8D-A384-2EC6C684DD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8795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4BE17BDC-81D5-CEE7-C0C2-BAB8A78D4868}"/>
              </a:ext>
            </a:extLst>
          </p:cNvPr>
          <p:cNvSpPr txBox="1"/>
          <p:nvPr/>
        </p:nvSpPr>
        <p:spPr>
          <a:xfrm>
            <a:off x="4165146" y="367426"/>
            <a:ext cx="3861707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8800" b="0" cap="none" spc="0" dirty="0">
                <a:ln w="0"/>
                <a:solidFill>
                  <a:schemeClr val="tx1"/>
                </a:solidFill>
                <a:latin typeface="ARCO" panose="02000800000000000000" pitchFamily="2" charset="0"/>
              </a:rPr>
              <a:t>Défi 5</a:t>
            </a:r>
          </a:p>
        </p:txBody>
      </p:sp>
      <p:pic>
        <p:nvPicPr>
          <p:cNvPr id="12" name="Image 11" descr="Une image contenant capture d’écran, conception&#10;&#10;Description générée automatiquement">
            <a:extLst>
              <a:ext uri="{FF2B5EF4-FFF2-40B4-BE49-F238E27FC236}">
                <a16:creationId xmlns:a16="http://schemas.microsoft.com/office/drawing/2014/main" id="{B5767FEE-0AB5-5298-F178-469D2CE39A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92710">
            <a:off x="8532381" y="1511066"/>
            <a:ext cx="3393669" cy="3393669"/>
          </a:xfrm>
          <a:prstGeom prst="rect">
            <a:avLst/>
          </a:prstGeom>
        </p:spPr>
      </p:pic>
      <p:pic>
        <p:nvPicPr>
          <p:cNvPr id="14" name="Image 13" descr="Une image contenant noir, obscurité&#10;&#10;Description générée automatiquement">
            <a:extLst>
              <a:ext uri="{FF2B5EF4-FFF2-40B4-BE49-F238E27FC236}">
                <a16:creationId xmlns:a16="http://schemas.microsoft.com/office/drawing/2014/main" id="{EE53C21D-8263-9BFD-0EC0-D5EDC5A804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24389">
            <a:off x="615226" y="765939"/>
            <a:ext cx="1761351" cy="1761351"/>
          </a:xfrm>
          <a:prstGeom prst="rect">
            <a:avLst/>
          </a:prstGeom>
        </p:spPr>
      </p:pic>
      <p:pic>
        <p:nvPicPr>
          <p:cNvPr id="16" name="Image 15" descr="Une image contenant noir, obscurité&#10;&#10;Description générée automatiquement">
            <a:extLst>
              <a:ext uri="{FF2B5EF4-FFF2-40B4-BE49-F238E27FC236}">
                <a16:creationId xmlns:a16="http://schemas.microsoft.com/office/drawing/2014/main" id="{2FD28BBE-B2D7-A1ED-23A8-B85986E031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098" y="4925497"/>
            <a:ext cx="2065864" cy="206586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AA3FDF4-2511-22CE-3193-15928ABFA298}"/>
              </a:ext>
            </a:extLst>
          </p:cNvPr>
          <p:cNvSpPr/>
          <p:nvPr/>
        </p:nvSpPr>
        <p:spPr>
          <a:xfrm>
            <a:off x="4369835" y="1987420"/>
            <a:ext cx="3452327" cy="3825551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ED87FD9-71BD-1986-B154-842130B6A060}"/>
              </a:ext>
            </a:extLst>
          </p:cNvPr>
          <p:cNvSpPr/>
          <p:nvPr/>
        </p:nvSpPr>
        <p:spPr>
          <a:xfrm>
            <a:off x="4678783" y="2948674"/>
            <a:ext cx="283443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1" cap="none" spc="0" dirty="0">
                <a:ln w="0"/>
                <a:solidFill>
                  <a:schemeClr val="tx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INSERER</a:t>
            </a:r>
            <a:r>
              <a:rPr lang="fr-FR" sz="5400" b="0" cap="none" spc="0" dirty="0">
                <a:ln w="0"/>
                <a:solidFill>
                  <a:schemeClr val="tx1"/>
                </a:solidFill>
                <a:latin typeface="Abadi Extra Light" panose="020B0204020104020204" pitchFamily="34" charset="0"/>
              </a:rPr>
              <a:t> </a:t>
            </a:r>
          </a:p>
          <a:p>
            <a:pPr algn="ctr"/>
            <a:r>
              <a:rPr lang="fr-FR" sz="5400" dirty="0">
                <a:ln w="0"/>
                <a:latin typeface="Abadi Extra Light" panose="020B0204020104020204" pitchFamily="34" charset="0"/>
              </a:rPr>
              <a:t>QRCODE</a:t>
            </a:r>
            <a:endParaRPr lang="fr-FR" sz="5400" b="0" cap="none" spc="0" dirty="0">
              <a:ln w="0"/>
              <a:solidFill>
                <a:schemeClr val="tx1"/>
              </a:solidFill>
              <a:latin typeface="Abadi Extra Light" panose="020B0204020104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AA7D7D9-FE60-1AE6-3E21-994517077F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005013">
            <a:off x="1468815" y="2551837"/>
            <a:ext cx="2164913" cy="175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95044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</Words>
  <Application>Microsoft Office PowerPoint</Application>
  <PresentationFormat>Grand écran</PresentationFormat>
  <Paragraphs>3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8" baseType="lpstr">
      <vt:lpstr>Abadi Extra Light</vt:lpstr>
      <vt:lpstr>ADLaM Display</vt:lpstr>
      <vt:lpstr>ARCO</vt:lpstr>
      <vt:lpstr>Arial</vt:lpstr>
      <vt:lpstr>Calibri</vt:lpstr>
      <vt:lpstr>Calibri Light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marina milicevic</dc:creator>
  <cp:lastModifiedBy>marina milicevic</cp:lastModifiedBy>
  <cp:revision>1</cp:revision>
  <dcterms:created xsi:type="dcterms:W3CDTF">2024-01-06T21:04:54Z</dcterms:created>
  <dcterms:modified xsi:type="dcterms:W3CDTF">2024-01-06T21:07:02Z</dcterms:modified>
</cp:coreProperties>
</file>