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427BBA-1101-4EA8-99B0-9C1ACD26A8FB}" v="10" dt="2023-12-14T22:09:44.5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na milicevic" userId="45c546ad099c9ab6" providerId="LiveId" clId="{7D427BBA-1101-4EA8-99B0-9C1ACD26A8FB}"/>
    <pc:docChg chg="undo custSel addSld delSld modSld">
      <pc:chgData name="marina milicevic" userId="45c546ad099c9ab6" providerId="LiveId" clId="{7D427BBA-1101-4EA8-99B0-9C1ACD26A8FB}" dt="2023-12-14T22:10:00.843" v="171" actId="47"/>
      <pc:docMkLst>
        <pc:docMk/>
      </pc:docMkLst>
      <pc:sldChg chg="addSp delSp modSp mod">
        <pc:chgData name="marina milicevic" userId="45c546ad099c9ab6" providerId="LiveId" clId="{7D427BBA-1101-4EA8-99B0-9C1ACD26A8FB}" dt="2023-12-14T22:04:37.179" v="1"/>
        <pc:sldMkLst>
          <pc:docMk/>
          <pc:sldMk cId="2880950441" sldId="257"/>
        </pc:sldMkLst>
        <pc:spChg chg="add mod">
          <ac:chgData name="marina milicevic" userId="45c546ad099c9ab6" providerId="LiveId" clId="{7D427BBA-1101-4EA8-99B0-9C1ACD26A8FB}" dt="2023-12-14T22:04:37.179" v="1"/>
          <ac:spMkLst>
            <pc:docMk/>
            <pc:sldMk cId="2880950441" sldId="257"/>
            <ac:spMk id="3" creationId="{8AA3FDF4-2511-22CE-3193-15928ABFA298}"/>
          </ac:spMkLst>
        </pc:spChg>
        <pc:spChg chg="add mod">
          <ac:chgData name="marina milicevic" userId="45c546ad099c9ab6" providerId="LiveId" clId="{7D427BBA-1101-4EA8-99B0-9C1ACD26A8FB}" dt="2023-12-14T22:04:37.179" v="1"/>
          <ac:spMkLst>
            <pc:docMk/>
            <pc:sldMk cId="2880950441" sldId="257"/>
            <ac:spMk id="4" creationId="{DED87FD9-71BD-1986-B154-842130B6A060}"/>
          </ac:spMkLst>
        </pc:spChg>
        <pc:picChg chg="del">
          <ac:chgData name="marina milicevic" userId="45c546ad099c9ab6" providerId="LiveId" clId="{7D427BBA-1101-4EA8-99B0-9C1ACD26A8FB}" dt="2023-12-14T22:04:36.720" v="0" actId="478"/>
          <ac:picMkLst>
            <pc:docMk/>
            <pc:sldMk cId="2880950441" sldId="257"/>
            <ac:picMk id="2" creationId="{708C347A-B7B8-44A7-18AA-77FFF72DE7CA}"/>
          </ac:picMkLst>
        </pc:picChg>
      </pc:sldChg>
      <pc:sldChg chg="addSp modSp new mod">
        <pc:chgData name="marina milicevic" userId="45c546ad099c9ab6" providerId="LiveId" clId="{7D427BBA-1101-4EA8-99B0-9C1ACD26A8FB}" dt="2023-12-14T22:08:45.489" v="122" actId="1076"/>
        <pc:sldMkLst>
          <pc:docMk/>
          <pc:sldMk cId="585399897" sldId="258"/>
        </pc:sldMkLst>
        <pc:spChg chg="add mod">
          <ac:chgData name="marina milicevic" userId="45c546ad099c9ab6" providerId="LiveId" clId="{7D427BBA-1101-4EA8-99B0-9C1ACD26A8FB}" dt="2023-12-14T22:08:09.087" v="111" actId="20577"/>
          <ac:spMkLst>
            <pc:docMk/>
            <pc:sldMk cId="585399897" sldId="258"/>
            <ac:spMk id="2" creationId="{BEBA74EA-D214-2A84-4C9A-061A629B3923}"/>
          </ac:spMkLst>
        </pc:spChg>
        <pc:spChg chg="add mod">
          <ac:chgData name="marina milicevic" userId="45c546ad099c9ab6" providerId="LiveId" clId="{7D427BBA-1101-4EA8-99B0-9C1ACD26A8FB}" dt="2023-12-14T22:08:45.489" v="122" actId="1076"/>
          <ac:spMkLst>
            <pc:docMk/>
            <pc:sldMk cId="585399897" sldId="258"/>
            <ac:spMk id="3" creationId="{CEDF37F7-7149-7CBC-56A7-C4B769884C4B}"/>
          </ac:spMkLst>
        </pc:spChg>
        <pc:picChg chg="add mod">
          <ac:chgData name="marina milicevic" userId="45c546ad099c9ab6" providerId="LiveId" clId="{7D427BBA-1101-4EA8-99B0-9C1ACD26A8FB}" dt="2023-12-14T22:08:44.282" v="121" actId="1076"/>
          <ac:picMkLst>
            <pc:docMk/>
            <pc:sldMk cId="585399897" sldId="258"/>
            <ac:picMk id="1026" creationId="{819892A9-617F-8B72-963F-4F2629F0E727}"/>
          </ac:picMkLst>
        </pc:picChg>
      </pc:sldChg>
      <pc:sldChg chg="modSp add mod">
        <pc:chgData name="marina milicevic" userId="45c546ad099c9ab6" providerId="LiveId" clId="{7D427BBA-1101-4EA8-99B0-9C1ACD26A8FB}" dt="2023-12-14T22:09:11.194" v="166" actId="115"/>
        <pc:sldMkLst>
          <pc:docMk/>
          <pc:sldMk cId="503923150" sldId="259"/>
        </pc:sldMkLst>
        <pc:spChg chg="mod">
          <ac:chgData name="marina milicevic" userId="45c546ad099c9ab6" providerId="LiveId" clId="{7D427BBA-1101-4EA8-99B0-9C1ACD26A8FB}" dt="2023-12-14T22:09:11.194" v="166" actId="115"/>
          <ac:spMkLst>
            <pc:docMk/>
            <pc:sldMk cId="503923150" sldId="259"/>
            <ac:spMk id="2" creationId="{BEBA74EA-D214-2A84-4C9A-061A629B3923}"/>
          </ac:spMkLst>
        </pc:spChg>
      </pc:sldChg>
      <pc:sldChg chg="new del">
        <pc:chgData name="marina milicevic" userId="45c546ad099c9ab6" providerId="LiveId" clId="{7D427BBA-1101-4EA8-99B0-9C1ACD26A8FB}" dt="2023-12-14T22:08:49.805" v="124" actId="680"/>
        <pc:sldMkLst>
          <pc:docMk/>
          <pc:sldMk cId="2865391822" sldId="259"/>
        </pc:sldMkLst>
      </pc:sldChg>
      <pc:sldChg chg="delSp add del mod">
        <pc:chgData name="marina milicevic" userId="45c546ad099c9ab6" providerId="LiveId" clId="{7D427BBA-1101-4EA8-99B0-9C1ACD26A8FB}" dt="2023-12-14T22:10:00.843" v="171" actId="47"/>
        <pc:sldMkLst>
          <pc:docMk/>
          <pc:sldMk cId="1332528646" sldId="260"/>
        </pc:sldMkLst>
        <pc:spChg chg="del">
          <ac:chgData name="marina milicevic" userId="45c546ad099c9ab6" providerId="LiveId" clId="{7D427BBA-1101-4EA8-99B0-9C1ACD26A8FB}" dt="2023-12-14T22:09:45.547" v="170" actId="478"/>
          <ac:spMkLst>
            <pc:docMk/>
            <pc:sldMk cId="1332528646" sldId="260"/>
            <ac:spMk id="2" creationId="{BEBA74EA-D214-2A84-4C9A-061A629B3923}"/>
          </ac:spMkLst>
        </pc:spChg>
        <pc:spChg chg="del">
          <ac:chgData name="marina milicevic" userId="45c546ad099c9ab6" providerId="LiveId" clId="{7D427BBA-1101-4EA8-99B0-9C1ACD26A8FB}" dt="2023-12-14T22:09:44.033" v="168" actId="478"/>
          <ac:spMkLst>
            <pc:docMk/>
            <pc:sldMk cId="1332528646" sldId="260"/>
            <ac:spMk id="3" creationId="{CEDF37F7-7149-7CBC-56A7-C4B769884C4B}"/>
          </ac:spMkLst>
        </pc:spChg>
        <pc:picChg chg="del">
          <ac:chgData name="marina milicevic" userId="45c546ad099c9ab6" providerId="LiveId" clId="{7D427BBA-1101-4EA8-99B0-9C1ACD26A8FB}" dt="2023-12-14T22:09:44.569" v="169" actId="478"/>
          <ac:picMkLst>
            <pc:docMk/>
            <pc:sldMk cId="1332528646" sldId="260"/>
            <ac:picMk id="1026" creationId="{819892A9-617F-8B72-963F-4F2629F0E72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4815B1-D27E-E53D-5D8B-44C4FA0029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7E6F263-EC48-153C-7A39-E24B7CD28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96C64E-7359-B213-3335-5371CDDED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AFDE6-F0C5-4AE2-8187-3737EB62A097}" type="datetimeFigureOut">
              <a:rPr lang="fr-FR" smtClean="0"/>
              <a:t>14/12/2023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423B4CA-D515-3B28-3DD5-735EB3354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89CF73-0637-F720-5DA7-9A161BE95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6805-8281-49D4-A27E-EECCC1D1CD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168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258E1B-59F9-6BBE-5DDE-7C86BE24E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9BC69A-E185-56B6-562F-54D2B82FE0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DE80EE-15A5-FF39-249A-86120BADC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AFDE6-F0C5-4AE2-8187-3737EB62A097}" type="datetimeFigureOut">
              <a:rPr lang="fr-FR" smtClean="0"/>
              <a:t>14/12/2023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788F76-50C6-6842-F784-B4B82ACD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1D7933-E781-13F5-9C3D-8283EB952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6805-8281-49D4-A27E-EECCC1D1CD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2538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AEFAEC-6978-7963-32DA-EB6B3087E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0D46F5E-5768-87FF-AD3F-C89401E555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119C36-DFF2-2198-3E6C-8E6CAE1DA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AFDE6-F0C5-4AE2-8187-3737EB62A097}" type="datetimeFigureOut">
              <a:rPr lang="fr-FR" smtClean="0"/>
              <a:t>14/12/2023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A1C332-566D-AC5B-4E38-0CFD6BC83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F01FCA-41C1-9B34-58DC-ACF0DD918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6805-8281-49D4-A27E-EECCC1D1CD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2726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DB245B-02F6-E7D2-4C8B-0085B57E2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A6F996-C56B-E866-3D19-D488F7CAC1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1E958E2-E34E-1D42-B507-4041A1E68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A8C70BA-7BF8-5403-7326-94AAC8FCB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AFDE6-F0C5-4AE2-8187-3737EB62A097}" type="datetimeFigureOut">
              <a:rPr lang="fr-FR" smtClean="0"/>
              <a:t>14/12/2023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84839D-03B8-7A1C-6690-35F018587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23B6E8B-EA67-6D3A-91F4-8259183B0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6805-8281-49D4-A27E-EECCC1D1CD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0815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293960-484C-3871-BB52-8F10FF3FF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C010283-A34B-B8E0-24F8-975A14D2A4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D0AAD51-5066-1D13-BCEF-43FE11827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679AFBC-B1B0-398B-6874-0F04235B00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AE53ED3-BB71-5BAB-6CD7-4FD1A24AE0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AEBF71A-C7D6-C3D6-7BAF-C4BFDFEED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AFDE6-F0C5-4AE2-8187-3737EB62A097}" type="datetimeFigureOut">
              <a:rPr lang="fr-FR" smtClean="0"/>
              <a:t>14/12/2023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6C4336-0A7E-E825-6102-508E4CA9E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AA39D68-6476-FEB0-FAD5-F63A7E775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6805-8281-49D4-A27E-EECCC1D1CD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9213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6247FB-9685-E8C9-ABB3-4A0142FC6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80D503D-5090-1738-4475-656881D26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AFDE6-F0C5-4AE2-8187-3737EB62A097}" type="datetimeFigureOut">
              <a:rPr lang="fr-FR" smtClean="0"/>
              <a:t>14/12/2023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7D4505-BDFE-DEA0-5FDC-5A5C6B5A7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48C7629-9383-4F62-4684-F1F5A5541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6805-8281-49D4-A27E-EECCC1D1CD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4099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2500783-5DDF-5928-C29A-02BEE6235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AFDE6-F0C5-4AE2-8187-3737EB62A097}" type="datetimeFigureOut">
              <a:rPr lang="fr-FR" smtClean="0"/>
              <a:t>14/12/2023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5C19E93-F21A-E434-069F-FE264D88A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46BEA2E-D371-9F58-047A-D9BFD372F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6805-8281-49D4-A27E-EECCC1D1CD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462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5341F0-F037-FCAE-291C-9DA0EB67A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FF09E0-6479-865E-9C88-589E285B5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4C9773F-B306-171C-214B-ED2F23422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2C4E743-B46A-CD43-0CC8-9F11646F0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AFDE6-F0C5-4AE2-8187-3737EB62A097}" type="datetimeFigureOut">
              <a:rPr lang="fr-FR" smtClean="0"/>
              <a:t>14/12/2023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091E520-4CF2-17AD-8B27-26DDF22B1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41C804-9DCC-2651-92F2-9E624DDD0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6805-8281-49D4-A27E-EECCC1D1CD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4969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76F5A2-A75A-016B-26B7-7F398E67B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F2E5E24-B0AC-A48F-290E-EB3D270E81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B3B151D-31D9-7C0B-36B9-38828D9364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753B971-9587-E707-AF09-189F9C257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AFDE6-F0C5-4AE2-8187-3737EB62A097}" type="datetimeFigureOut">
              <a:rPr lang="fr-FR" smtClean="0"/>
              <a:t>14/12/2023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15ACC9-7E8D-17B7-646C-EA616E73B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10D8B64-8600-E365-9C50-6AA01EE89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6805-8281-49D4-A27E-EECCC1D1CD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4792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A270F2-DF0E-035C-9BE5-7A4F5DB51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1731DBC-1E76-4EB3-5833-C4AFA026C9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163455-EB01-9C69-288F-8132ED8F5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AFDE6-F0C5-4AE2-8187-3737EB62A097}" type="datetimeFigureOut">
              <a:rPr lang="fr-FR" smtClean="0"/>
              <a:t>14/12/2023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82F240-AC70-6546-291D-0131C9343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59220-6787-CBC3-D259-631E263BA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6805-8281-49D4-A27E-EECCC1D1CD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2785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29CD31E-B14D-A125-712A-CE747027D2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D82CEF-19DD-693A-D178-31481552B9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C4E1F8-72FF-9384-61DB-C2BFE5D72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AFDE6-F0C5-4AE2-8187-3737EB62A097}" type="datetimeFigureOut">
              <a:rPr lang="fr-FR" smtClean="0"/>
              <a:t>14/12/2023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81A7D6-DEDE-6070-E129-C826A88A6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82B5D2-79E4-8E97-6A23-974005308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6805-8281-49D4-A27E-EECCC1D1CD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42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D34FF46-8E08-5A4E-BEED-CFBD539E2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11DAF8A-C851-FE30-F023-335283C5D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3D4BDE-77DB-B681-072A-7A05BE4403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AFDE6-F0C5-4AE2-8187-3737EB62A097}" type="datetimeFigureOut">
              <a:rPr lang="fr-FR" smtClean="0"/>
              <a:t>14/12/2023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829A01-88B3-B6DD-6814-C7738BE58C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C7E755-9339-2276-E665-1022D62E55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86805-8281-49D4-A27E-EECCC1D1CD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8366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4BE17BDC-81D5-CEE7-C0C2-BAB8A78D4868}"/>
              </a:ext>
            </a:extLst>
          </p:cNvPr>
          <p:cNvSpPr txBox="1"/>
          <p:nvPr/>
        </p:nvSpPr>
        <p:spPr>
          <a:xfrm>
            <a:off x="4165146" y="367426"/>
            <a:ext cx="386170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800" b="0" cap="none" spc="0" dirty="0">
                <a:ln w="0"/>
                <a:solidFill>
                  <a:schemeClr val="tx1"/>
                </a:solidFill>
                <a:latin typeface="ARCO" panose="02000800000000000000" pitchFamily="2" charset="0"/>
              </a:rPr>
              <a:t>Défi 4</a:t>
            </a:r>
          </a:p>
        </p:txBody>
      </p:sp>
      <p:pic>
        <p:nvPicPr>
          <p:cNvPr id="12" name="Image 11" descr="Une image contenant capture d’écran, conception&#10;&#10;Description générée automatiquement">
            <a:extLst>
              <a:ext uri="{FF2B5EF4-FFF2-40B4-BE49-F238E27FC236}">
                <a16:creationId xmlns:a16="http://schemas.microsoft.com/office/drawing/2014/main" id="{B5767FEE-0AB5-5298-F178-469D2CE39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2710">
            <a:off x="8532381" y="1511066"/>
            <a:ext cx="3393669" cy="3393669"/>
          </a:xfrm>
          <a:prstGeom prst="rect">
            <a:avLst/>
          </a:prstGeom>
        </p:spPr>
      </p:pic>
      <p:pic>
        <p:nvPicPr>
          <p:cNvPr id="14" name="Image 13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EE53C21D-8263-9BFD-0EC0-D5EDC5A80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4389">
            <a:off x="615226" y="765939"/>
            <a:ext cx="1761351" cy="1761351"/>
          </a:xfrm>
          <a:prstGeom prst="rect">
            <a:avLst/>
          </a:prstGeom>
        </p:spPr>
      </p:pic>
      <p:pic>
        <p:nvPicPr>
          <p:cNvPr id="16" name="Image 15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2FD28BBE-B2D7-A1ED-23A8-B85986E031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098" y="4925497"/>
            <a:ext cx="2065864" cy="206586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66D2F28-4788-4B38-A07E-62CD63BA2A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74235">
            <a:off x="1848981" y="2743241"/>
            <a:ext cx="2339543" cy="189754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AA3FDF4-2511-22CE-3193-15928ABFA298}"/>
              </a:ext>
            </a:extLst>
          </p:cNvPr>
          <p:cNvSpPr/>
          <p:nvPr/>
        </p:nvSpPr>
        <p:spPr>
          <a:xfrm>
            <a:off x="4369835" y="1987420"/>
            <a:ext cx="3452327" cy="3825551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D87FD9-71BD-1986-B154-842130B6A060}"/>
              </a:ext>
            </a:extLst>
          </p:cNvPr>
          <p:cNvSpPr/>
          <p:nvPr/>
        </p:nvSpPr>
        <p:spPr>
          <a:xfrm>
            <a:off x="4678783" y="2948674"/>
            <a:ext cx="283443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0" dirty="0">
                <a:ln w="0"/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INSERER</a:t>
            </a:r>
            <a:r>
              <a:rPr lang="fr-FR" sz="5400" b="0" cap="none" spc="0" dirty="0">
                <a:ln w="0"/>
                <a:solidFill>
                  <a:schemeClr val="tx1"/>
                </a:solidFill>
                <a:latin typeface="Abadi Extra Light" panose="020B0204020104020204" pitchFamily="34" charset="0"/>
              </a:rPr>
              <a:t> </a:t>
            </a:r>
          </a:p>
          <a:p>
            <a:pPr algn="ctr"/>
            <a:r>
              <a:rPr lang="fr-FR" sz="5400" dirty="0">
                <a:ln w="0"/>
                <a:latin typeface="Abadi Extra Light" panose="020B0204020104020204" pitchFamily="34" charset="0"/>
              </a:rPr>
              <a:t>QRCODE</a:t>
            </a:r>
            <a:endParaRPr lang="fr-FR" sz="5400" b="0" cap="none" spc="0" dirty="0">
              <a:ln w="0"/>
              <a:solidFill>
                <a:schemeClr val="tx1"/>
              </a:solidFill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950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EBA74EA-D214-2A84-4C9A-061A629B3923}"/>
              </a:ext>
            </a:extLst>
          </p:cNvPr>
          <p:cNvSpPr/>
          <p:nvPr/>
        </p:nvSpPr>
        <p:spPr>
          <a:xfrm>
            <a:off x="6211351" y="550706"/>
            <a:ext cx="566597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i="1" cap="none" spc="0" dirty="0">
                <a:ln w="0"/>
                <a:solidFill>
                  <a:schemeClr val="tx1"/>
                </a:solidFill>
              </a:rPr>
              <a:t>Quelle </a:t>
            </a:r>
            <a:r>
              <a:rPr lang="fr-FR" sz="4000" b="1" i="1" u="sng" cap="none" spc="0" dirty="0">
                <a:ln w="0"/>
                <a:solidFill>
                  <a:schemeClr val="tx1"/>
                </a:solidFill>
              </a:rPr>
              <a:t>impression</a:t>
            </a:r>
            <a:r>
              <a:rPr lang="fr-FR" sz="4000" b="1" i="1" cap="none" spc="0" dirty="0">
                <a:ln w="0"/>
                <a:solidFill>
                  <a:schemeClr val="tx1"/>
                </a:solidFill>
              </a:rPr>
              <a:t> te</a:t>
            </a:r>
          </a:p>
          <a:p>
            <a:pPr algn="ctr"/>
            <a:r>
              <a:rPr lang="fr-FR" sz="4000" b="1" i="1" dirty="0">
                <a:ln w="0"/>
              </a:rPr>
              <a:t>donne cette publication </a:t>
            </a:r>
            <a:r>
              <a:rPr lang="fr-FR" sz="4000" b="1" i="1" cap="none" spc="0" dirty="0">
                <a:ln w="0"/>
                <a:solidFill>
                  <a:schemeClr val="tx1"/>
                </a:solidFill>
              </a:rPr>
              <a:t>?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19892A9-617F-8B72-963F-4F2629F0E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40" y="679774"/>
            <a:ext cx="5692413" cy="5954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ulle narrative : rectangle 2">
            <a:extLst>
              <a:ext uri="{FF2B5EF4-FFF2-40B4-BE49-F238E27FC236}">
                <a16:creationId xmlns:a16="http://schemas.microsoft.com/office/drawing/2014/main" id="{CEDF37F7-7149-7CBC-56A7-C4B769884C4B}"/>
              </a:ext>
            </a:extLst>
          </p:cNvPr>
          <p:cNvSpPr/>
          <p:nvPr/>
        </p:nvSpPr>
        <p:spPr>
          <a:xfrm>
            <a:off x="6211352" y="2243170"/>
            <a:ext cx="5665974" cy="3469679"/>
          </a:xfrm>
          <a:prstGeom prst="wedgeRectCallout">
            <a:avLst>
              <a:gd name="adj1" fmla="val -60520"/>
              <a:gd name="adj2" fmla="val 3426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5399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EBA74EA-D214-2A84-4C9A-061A629B3923}"/>
              </a:ext>
            </a:extLst>
          </p:cNvPr>
          <p:cNvSpPr/>
          <p:nvPr/>
        </p:nvSpPr>
        <p:spPr>
          <a:xfrm>
            <a:off x="6174904" y="550706"/>
            <a:ext cx="573887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i="1" cap="none" spc="0" dirty="0">
                <a:ln w="0"/>
                <a:solidFill>
                  <a:schemeClr val="tx1"/>
                </a:solidFill>
              </a:rPr>
              <a:t>Quelle est </a:t>
            </a:r>
            <a:r>
              <a:rPr lang="fr-FR" sz="4000" b="1" i="1" u="sng" cap="none" spc="0" dirty="0">
                <a:ln w="0"/>
                <a:solidFill>
                  <a:schemeClr val="tx1"/>
                </a:solidFill>
              </a:rPr>
              <a:t>l’intention</a:t>
            </a:r>
            <a:r>
              <a:rPr lang="fr-FR" sz="4000" b="1" i="1" cap="none" spc="0" dirty="0">
                <a:ln w="0"/>
                <a:solidFill>
                  <a:schemeClr val="tx1"/>
                </a:solidFill>
              </a:rPr>
              <a:t> d’Isa</a:t>
            </a:r>
          </a:p>
          <a:p>
            <a:pPr algn="ctr"/>
            <a:r>
              <a:rPr lang="fr-FR" sz="4000" b="1" i="1" dirty="0">
                <a:ln w="0"/>
              </a:rPr>
              <a:t>selon toi </a:t>
            </a:r>
            <a:r>
              <a:rPr lang="fr-FR" sz="4000" b="1" i="1" cap="none" spc="0" dirty="0">
                <a:ln w="0"/>
                <a:solidFill>
                  <a:schemeClr val="tx1"/>
                </a:solidFill>
              </a:rPr>
              <a:t>?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19892A9-617F-8B72-963F-4F2629F0E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40" y="679774"/>
            <a:ext cx="5692413" cy="5954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ulle narrative : rectangle 2">
            <a:extLst>
              <a:ext uri="{FF2B5EF4-FFF2-40B4-BE49-F238E27FC236}">
                <a16:creationId xmlns:a16="http://schemas.microsoft.com/office/drawing/2014/main" id="{CEDF37F7-7149-7CBC-56A7-C4B769884C4B}"/>
              </a:ext>
            </a:extLst>
          </p:cNvPr>
          <p:cNvSpPr/>
          <p:nvPr/>
        </p:nvSpPr>
        <p:spPr>
          <a:xfrm>
            <a:off x="6211352" y="2243170"/>
            <a:ext cx="5665974" cy="3469679"/>
          </a:xfrm>
          <a:prstGeom prst="wedgeRectCallout">
            <a:avLst>
              <a:gd name="adj1" fmla="val -60520"/>
              <a:gd name="adj2" fmla="val 3426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39231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18</Words>
  <Application>Microsoft Office PowerPoint</Application>
  <PresentationFormat>Grand écran</PresentationFormat>
  <Paragraphs>7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Abadi Extra Light</vt:lpstr>
      <vt:lpstr>ADLaM Display</vt:lpstr>
      <vt:lpstr>ARCO</vt:lpstr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marina milicevic</dc:creator>
  <cp:lastModifiedBy>marina milicevic</cp:lastModifiedBy>
  <cp:revision>1</cp:revision>
  <dcterms:created xsi:type="dcterms:W3CDTF">2023-12-07T19:37:41Z</dcterms:created>
  <dcterms:modified xsi:type="dcterms:W3CDTF">2023-12-14T22:10:04Z</dcterms:modified>
</cp:coreProperties>
</file>