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5FA20-6CED-4560-8C76-EC8FC7CAE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7BB835-5ECB-454A-9EE0-01470BCA2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06B900-8719-46A4-90E1-78241C2C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2BCFE2-C299-4FD3-9080-0D55D051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EC414D-CBBD-4595-A7AA-4247160B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00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1D42D0-E460-45BE-9FC5-9F7F0F0A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E19F0A-68E7-4D5F-9ACF-2001CFACE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585AD7-3FBB-4CAB-8016-604ABD314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4EACAF-2C16-43B1-B54B-FA898E69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D314D2-EF11-4CF5-B861-474BCC72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31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819AC-E86C-4502-9CCF-9079654BD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CF8762-929D-4107-819E-315F6A5C5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B8F568-35C2-40F7-9179-1039914C9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896377-975E-48CE-AB96-1F15DC7EC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AD2334-88B9-4FA0-9CD6-06E8F25C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93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599459-EC5B-495E-A879-A91E2CE5E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81AAA4-7FEE-45A5-96C0-12B5AF48A0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21A9D3-C7C6-4722-ADC6-3AFB3043F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718F8B-8D7C-4869-8465-805BA4A0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64ED20-A229-499F-B77B-69923674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394E36-A007-410C-85A5-A0147E6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11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6D4120-CD7D-4E94-B7D9-BA18FA36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46561E-A688-4E48-BE9A-4A0434EA0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5E34E8-117D-4F1B-A30F-9AB900935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3FB4865-BD87-4888-BB58-63A86EDA34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E37821-A7E5-4DE7-A2E5-054001A512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17115A-891F-47AA-BCBB-C2EEE56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8EFA1E-0E4B-42EA-9BDE-B4B15374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5ECB47F-9BF8-4136-BCA0-2C04907F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96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20737-CC75-4CF9-BB1B-D45758FF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6FB5E0A-16E2-4119-921C-5D9E552DB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9F0E6FC-5715-43F4-999E-7BFDC1FD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6B0C92-7F97-4EF4-BB3B-DFA2E9190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47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A46F564-9848-47A4-883B-8E7D836F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4C608F0-AE6F-4053-A129-FAA6BB596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4EEA04-0D5B-49C7-B8F4-2B3398EB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63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EB8FA-7599-42E6-B140-1E07FEA6B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EAEED7-FB41-4622-8664-0DA43937B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AB48EB-21A5-41CA-A6E9-48F59B382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4946D4-D0D2-4149-A270-81B3D8EF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C660A2-E109-48B4-956F-136B79A51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81FC5B-03EE-41B8-8D0D-89313FF49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6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E9CAFE-BD62-4CEF-B6FF-8A35EBF0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3BCFFE-6680-499D-8F98-51EDC16EE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7CD45E-3849-4560-A8EA-23509AEE6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2C34DC-CE60-4846-96F1-67D0D8B2A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39AC58-ED18-46E3-A89A-FE645620D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BA26EC-24B3-4E9B-9A93-AF57CF0C3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2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0CCC1-2CC8-4CFA-B680-D6709CDFC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7F07F5-1FEF-4EAB-B9AB-E2DE4229E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9C7D55-0D48-4830-8F93-071FF889D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C2A46F-A7C8-4600-9DA0-4F0ED6EE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5F2EFF-25B7-473B-838E-FD41D6D99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6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3F34A1-19C1-4EF9-9FFB-DC5FFDA9C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B9A9F29-924F-405A-9BA1-5DA8570C1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0B8F03-DEC3-417E-B9A9-860CE59F6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5634AE-E022-430C-98CB-9CB2DAF19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00BF1-C9E8-433A-8F9C-4D3B4CC31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46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28B2D2-152D-43A0-B703-49BF4BE02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8EDB16-5B01-4F05-BE47-03B4F3F0E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1D7720-7CCB-4569-ADDF-C6B03E435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DEAC4-FCAE-4982-BE50-4A79D758A6E4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476C9D-035F-4364-A1ED-AB9F8C54C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541194-2A71-41BF-970A-F35FA5D2F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1D85E-8101-4009-8C78-5EB1FF130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88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35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700068"/>
              </p:ext>
            </p:extLst>
          </p:nvPr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918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320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7442"/>
              </p:ext>
            </p:extLst>
          </p:nvPr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02" y="2123390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854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02" y="2123390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C4FF5AD5-90A2-4C4C-A698-14A024235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25" y="2232142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967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02" y="2123390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C4FF5AD5-90A2-4C4C-A698-14A024235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25" y="2232142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B817BD-894E-4399-A518-72B2DFB23A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29" y="3051138"/>
            <a:ext cx="3029542" cy="207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1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02" y="2123390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C4FF5AD5-90A2-4C4C-A698-14A024235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25" y="2232142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B817BD-894E-4399-A518-72B2DFB23A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29" y="3051138"/>
            <a:ext cx="3029542" cy="2070187"/>
          </a:xfrm>
          <a:prstGeom prst="rect">
            <a:avLst/>
          </a:prstGeom>
        </p:spPr>
      </p:pic>
      <p:pic>
        <p:nvPicPr>
          <p:cNvPr id="13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0EFFEB27-64D2-4CE5-BE53-020ABBA77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675" y="5066862"/>
            <a:ext cx="1107304" cy="8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05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02" y="2123390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C4FF5AD5-90A2-4C4C-A698-14A024235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25" y="2232142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B817BD-894E-4399-A518-72B2DFB23A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29" y="3051138"/>
            <a:ext cx="3029542" cy="2070187"/>
          </a:xfrm>
          <a:prstGeom prst="rect">
            <a:avLst/>
          </a:prstGeom>
        </p:spPr>
      </p:pic>
      <p:pic>
        <p:nvPicPr>
          <p:cNvPr id="13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0EFFEB27-64D2-4CE5-BE53-020ABBA77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675" y="5066862"/>
            <a:ext cx="1107304" cy="8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37A4894D-61F2-4DF2-88AE-51044908C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586" y="764212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33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769862"/>
          <a:ext cx="8375005" cy="531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</a:tbl>
          </a:graphicData>
        </a:graphic>
      </p:graphicFrame>
      <p:pic>
        <p:nvPicPr>
          <p:cNvPr id="10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9BEFF818-F831-4212-A241-758FA82A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11" y="840146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ée Papillon Volant | Vecteur Gratuite">
            <a:extLst>
              <a:ext uri="{FF2B5EF4-FFF2-40B4-BE49-F238E27FC236}">
                <a16:creationId xmlns:a16="http://schemas.microsoft.com/office/drawing/2014/main" id="{7524FD63-F59C-46CC-A7A7-1423FA22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02" y="4770096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02" y="2123390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C4FF5AD5-90A2-4C4C-A698-14A024235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25" y="2232142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B817BD-894E-4399-A518-72B2DFB23A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29" y="3051138"/>
            <a:ext cx="3029542" cy="2070187"/>
          </a:xfrm>
          <a:prstGeom prst="rect">
            <a:avLst/>
          </a:prstGeom>
        </p:spPr>
      </p:pic>
      <p:pic>
        <p:nvPicPr>
          <p:cNvPr id="13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0EFFEB27-64D2-4CE5-BE53-020ABBA77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675" y="5066862"/>
            <a:ext cx="1107304" cy="8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37A4894D-61F2-4DF2-88AE-51044908C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301" y="840146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345" y="3571758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9075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Grand écran</PresentationFormat>
  <Paragraphs>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2</cp:revision>
  <dcterms:created xsi:type="dcterms:W3CDTF">2021-10-28T22:02:00Z</dcterms:created>
  <dcterms:modified xsi:type="dcterms:W3CDTF">2021-10-29T10:22:36Z</dcterms:modified>
</cp:coreProperties>
</file>