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64" r:id="rId3"/>
    <p:sldId id="265" r:id="rId4"/>
    <p:sldId id="266" r:id="rId5"/>
    <p:sldId id="268" r:id="rId6"/>
    <p:sldId id="269" r:id="rId7"/>
    <p:sldId id="270" r:id="rId8"/>
    <p:sldId id="271" r:id="rId9"/>
    <p:sldId id="272" r:id="rId10"/>
    <p:sldId id="273" r:id="rId11"/>
    <p:sldId id="274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AD32F-521E-43D4-A964-39B71FC4C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F43F49-38A4-4E1C-84EF-192180427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A58033-5828-48F6-A19C-DD8D68128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5BED2-E1A4-49CD-997C-D013C41569E7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4C7F8C-1CAD-4A11-A407-700B13E20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03299A-CC35-43CA-8343-9135BD4C2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7ABF-47F7-4C34-9A77-8449C652D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045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0DD083-113B-4273-8203-40660A6AF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A655D6-53E5-44DA-AB55-1B68817A8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3A9543-FBA6-487E-906C-143F54D19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5BED2-E1A4-49CD-997C-D013C41569E7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07974D-3D1E-4DD5-93AF-04059D266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58086E-70CB-4193-AFAA-26D1CE5BA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7ABF-47F7-4C34-9A77-8449C652D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037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432A7F-D43F-47F1-B939-72597F027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27E020-0A02-44CA-81A1-D83724FA6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71AB21-C423-4120-9860-4B7BE781C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5BED2-E1A4-49CD-997C-D013C41569E7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180475-ABA4-4606-9C87-AD83804C3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6442B1-574A-4C0B-8107-D1427F4E4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7ABF-47F7-4C34-9A77-8449C652D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249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597290-F342-48BE-8FB5-002A6BB9E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E1A07E-4469-4FFB-A026-D4DC161FE5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BE6D6B-21A6-4B5E-8084-CE44B3927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94AE2E-BEBA-4A79-A3DF-EF7C916B3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5BED2-E1A4-49CD-997C-D013C41569E7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0EA295-8672-451E-A089-BD77DCA97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215AF88-9E97-4E8D-A71D-A6C102E73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7ABF-47F7-4C34-9A77-8449C652D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610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4700E2-1FCA-46ED-9A59-26D982D2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12E6C52-72DA-4B60-B4A6-618ECD0B0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FE6423-6CDB-4B00-ACCF-044852600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6201A6A-FF5A-407A-B8C8-4A5CB5F9C3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1A2CBF2-CA97-421D-9FBA-F40A21B19C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589A76-1734-4520-9594-530CEDD5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5BED2-E1A4-49CD-997C-D013C41569E7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865502E-1C12-4F69-9A2D-7674CA840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DD70EE1-CD44-4FAB-B048-8A1163E8E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7ABF-47F7-4C34-9A77-8449C652D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10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563DE-B981-422F-A003-C96B17FA9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366F904-6770-478B-89B5-91B610E4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5BED2-E1A4-49CD-997C-D013C41569E7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687D034-6DDE-4CFC-A0D4-C333D9E54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787D28C-6F36-46AC-9854-3FDD84A81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7ABF-47F7-4C34-9A77-8449C652D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7026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61521A2-6B1C-48BA-B29D-D127BB029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5BED2-E1A4-49CD-997C-D013C41569E7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0010DDC-ACA3-457F-83F5-B4A0C9FD7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732766-9DA0-4BD5-82F6-260F5539E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7ABF-47F7-4C34-9A77-8449C652D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730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6223F3-6D53-49C7-8C19-BE842B80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2FE4A4-DA58-478D-A965-7C56D5344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31F92B9-1266-43D9-A689-CFDDBA8FC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9AAB59-F7DA-4BA5-8B1E-1B1F62E0E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5BED2-E1A4-49CD-997C-D013C41569E7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1D36C0-D3A9-4756-98D5-679C8F7AB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56624F-9FE3-47A3-B735-528911031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7ABF-47F7-4C34-9A77-8449C652D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40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AE4FB-3BEF-42A2-AF67-626AED754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07C634D-4B34-4748-9E73-39C3655B20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F4D7C6-9B49-43B9-9082-F3B6E6F17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ED7D95-E385-4A68-8EE1-400766ADB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5BED2-E1A4-49CD-997C-D013C41569E7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FC5BBE7-476C-40C4-9392-227487256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0F998B-A225-46B2-A621-C6B6AD592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7ABF-47F7-4C34-9A77-8449C652D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989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1DB116-236A-4CA8-8581-85D6027B9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7F32AFC-7371-4209-9C01-F31F550DFD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466CF7-BCA7-4594-B0EB-4B14EFBE9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5BED2-E1A4-49CD-997C-D013C41569E7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F71089-25DE-42A6-93C2-2A4CA379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178B8E-C287-42D4-A427-CAC170020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7ABF-47F7-4C34-9A77-8449C652D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228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2C8DFCF-5D2C-430C-B64F-DF1AE6DF8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B38B36F-7B7B-4C1B-A072-5A7E781D1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D13D54-B2FF-4AA2-A017-EF69AE47B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5BED2-E1A4-49CD-997C-D013C41569E7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AD2E5A-B931-40FC-8C6B-A52C642E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F8F0AE-4211-4210-AF5F-1992414A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7ABF-47F7-4C34-9A77-8449C652D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391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77A6616-86A8-4492-AC88-187565850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DBC453-B33A-4625-AA74-69CE9E101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4F8043-39D2-42B7-ABD0-F97073F258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5BED2-E1A4-49CD-997C-D013C41569E7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1289E1-63AF-49B8-A6AF-45F0EBAE7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A355F5-1528-43A9-8468-8DF1E939E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77ABF-47F7-4C34-9A77-8449C652D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05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105077"/>
          <a:ext cx="8375005" cy="664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594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1250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795945"/>
              </p:ext>
            </p:extLst>
          </p:nvPr>
        </p:nvGraphicFramePr>
        <p:xfrm>
          <a:off x="1908497" y="105077"/>
          <a:ext cx="8375005" cy="664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594715"/>
                  </a:ext>
                </a:extLst>
              </a:tr>
            </a:tbl>
          </a:graphicData>
        </a:graphic>
      </p:graphicFrame>
      <p:pic>
        <p:nvPicPr>
          <p:cNvPr id="4098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363F0966-4072-4CD1-B3E6-6188B213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403" y="1486545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907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105077"/>
          <a:ext cx="8375005" cy="664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594715"/>
                  </a:ext>
                </a:extLst>
              </a:tr>
            </a:tbl>
          </a:graphicData>
        </a:graphic>
      </p:graphicFrame>
      <p:pic>
        <p:nvPicPr>
          <p:cNvPr id="4098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363F0966-4072-4CD1-B3E6-6188B213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094" y="1567357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0EEA4966-DF40-476B-9FA9-C13557C0F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385" y="5517920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507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105077"/>
          <a:ext cx="8375005" cy="664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594715"/>
                  </a:ext>
                </a:extLst>
              </a:tr>
            </a:tbl>
          </a:graphicData>
        </a:graphic>
      </p:graphicFrame>
      <p:pic>
        <p:nvPicPr>
          <p:cNvPr id="4098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363F0966-4072-4CD1-B3E6-6188B213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626" y="1567357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0EEA4966-DF40-476B-9FA9-C13557C0F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917" y="5500165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A6E7C485-3423-49A9-83C4-ED4D20526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789" y="105077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118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105077"/>
          <a:ext cx="8375005" cy="664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594715"/>
                  </a:ext>
                </a:extLst>
              </a:tr>
            </a:tbl>
          </a:graphicData>
        </a:graphic>
      </p:graphicFrame>
      <p:pic>
        <p:nvPicPr>
          <p:cNvPr id="4098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363F0966-4072-4CD1-B3E6-6188B213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626" y="1567357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0EEA4966-DF40-476B-9FA9-C13557C0F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917" y="5535974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A6E7C485-3423-49A9-83C4-ED4D20526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105077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essin de Fourchette colorie par Membre non inscrit le 05 de Février de  2020 à Coloritou.com">
            <a:extLst>
              <a:ext uri="{FF2B5EF4-FFF2-40B4-BE49-F238E27FC236}">
                <a16:creationId xmlns:a16="http://schemas.microsoft.com/office/drawing/2014/main" id="{EA70B3EA-5AFD-45B8-8F4E-6BE540BEE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5567316"/>
            <a:ext cx="1293179" cy="101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311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105077"/>
          <a:ext cx="8375005" cy="664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594715"/>
                  </a:ext>
                </a:extLst>
              </a:tr>
            </a:tbl>
          </a:graphicData>
        </a:graphic>
      </p:graphicFrame>
      <p:pic>
        <p:nvPicPr>
          <p:cNvPr id="4098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363F0966-4072-4CD1-B3E6-6188B213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626" y="1567357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0EEA4966-DF40-476B-9FA9-C13557C0F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917" y="5504633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A6E7C485-3423-49A9-83C4-ED4D20526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890" y="105077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essin de Fourchette colorie par Membre non inscrit le 05 de Février de  2020 à Coloritou.com">
            <a:extLst>
              <a:ext uri="{FF2B5EF4-FFF2-40B4-BE49-F238E27FC236}">
                <a16:creationId xmlns:a16="http://schemas.microsoft.com/office/drawing/2014/main" id="{EA70B3EA-5AFD-45B8-8F4E-6BE540BEE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5567316"/>
            <a:ext cx="1293179" cy="101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D9A2CE43-14F5-47EA-8851-C67523B61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847" y="2864972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046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105077"/>
          <a:ext cx="8375005" cy="664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594715"/>
                  </a:ext>
                </a:extLst>
              </a:tr>
            </a:tbl>
          </a:graphicData>
        </a:graphic>
      </p:graphicFrame>
      <p:pic>
        <p:nvPicPr>
          <p:cNvPr id="4098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363F0966-4072-4CD1-B3E6-6188B213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626" y="1567357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0EEA4966-DF40-476B-9FA9-C13557C0F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917" y="5504633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A6E7C485-3423-49A9-83C4-ED4D20526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523" y="105077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essin de Fourchette colorie par Membre non inscrit le 05 de Février de  2020 à Coloritou.com">
            <a:extLst>
              <a:ext uri="{FF2B5EF4-FFF2-40B4-BE49-F238E27FC236}">
                <a16:creationId xmlns:a16="http://schemas.microsoft.com/office/drawing/2014/main" id="{EA70B3EA-5AFD-45B8-8F4E-6BE540BEE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5567316"/>
            <a:ext cx="1293179" cy="101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D9A2CE43-14F5-47EA-8851-C67523B61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847" y="2864972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9E469895-67D4-4D22-8106-941AB0562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2789038"/>
            <a:ext cx="1752780" cy="120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45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105077"/>
          <a:ext cx="8375005" cy="664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594715"/>
                  </a:ext>
                </a:extLst>
              </a:tr>
            </a:tbl>
          </a:graphicData>
        </a:graphic>
      </p:graphicFrame>
      <p:pic>
        <p:nvPicPr>
          <p:cNvPr id="4098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363F0966-4072-4CD1-B3E6-6188B213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626" y="1567357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0EEA4966-DF40-476B-9FA9-C13557C0F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917" y="5472646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A6E7C485-3423-49A9-83C4-ED4D20526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645" y="105077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essin de Fourchette colorie par Membre non inscrit le 05 de Février de  2020 à Coloritou.com">
            <a:extLst>
              <a:ext uri="{FF2B5EF4-FFF2-40B4-BE49-F238E27FC236}">
                <a16:creationId xmlns:a16="http://schemas.microsoft.com/office/drawing/2014/main" id="{EA70B3EA-5AFD-45B8-8F4E-6BE540BEE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5567316"/>
            <a:ext cx="1293179" cy="101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D9A2CE43-14F5-47EA-8851-C67523B61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847" y="2864972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9E469895-67D4-4D22-8106-941AB0562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2789038"/>
            <a:ext cx="1752780" cy="120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0B1E77-4A08-40F4-A790-71095BFBA4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889" y="3671553"/>
            <a:ext cx="2902707" cy="198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81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105077"/>
          <a:ext cx="8375005" cy="664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594715"/>
                  </a:ext>
                </a:extLst>
              </a:tr>
            </a:tbl>
          </a:graphicData>
        </a:graphic>
      </p:graphicFrame>
      <p:pic>
        <p:nvPicPr>
          <p:cNvPr id="4098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363F0966-4072-4CD1-B3E6-6188B213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626" y="1567357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0EEA4966-DF40-476B-9FA9-C13557C0F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917" y="5472646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A6E7C485-3423-49A9-83C4-ED4D20526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523" y="105077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essin de Fourchette colorie par Membre non inscrit le 05 de Février de  2020 à Coloritou.com">
            <a:extLst>
              <a:ext uri="{FF2B5EF4-FFF2-40B4-BE49-F238E27FC236}">
                <a16:creationId xmlns:a16="http://schemas.microsoft.com/office/drawing/2014/main" id="{EA70B3EA-5AFD-45B8-8F4E-6BE540BEE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5567316"/>
            <a:ext cx="1293179" cy="101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D9A2CE43-14F5-47EA-8851-C67523B61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847" y="2864972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9E469895-67D4-4D22-8106-941AB0562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2789038"/>
            <a:ext cx="1752780" cy="120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0B1E77-4A08-40F4-A790-71095BFBA4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889" y="3671553"/>
            <a:ext cx="2902707" cy="1983516"/>
          </a:xfrm>
          <a:prstGeom prst="rect">
            <a:avLst/>
          </a:prstGeom>
        </p:spPr>
      </p:pic>
      <p:pic>
        <p:nvPicPr>
          <p:cNvPr id="12" name="Picture 2" descr="Dessin de Éponge colorie par Membre non inscrit le 26 de Juillet de 2015 à  Coloritou.com">
            <a:extLst>
              <a:ext uri="{FF2B5EF4-FFF2-40B4-BE49-F238E27FC236}">
                <a16:creationId xmlns:a16="http://schemas.microsoft.com/office/drawing/2014/main" id="{8AA03D92-5334-4B15-B3E6-F6D0C5C58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008" y="317972"/>
            <a:ext cx="1107304" cy="86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13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105077"/>
          <a:ext cx="8375005" cy="664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594715"/>
                  </a:ext>
                </a:extLst>
              </a:tr>
            </a:tbl>
          </a:graphicData>
        </a:graphic>
      </p:graphicFrame>
      <p:pic>
        <p:nvPicPr>
          <p:cNvPr id="4098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363F0966-4072-4CD1-B3E6-6188B213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626" y="1567357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0EEA4966-DF40-476B-9FA9-C13557C0F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917" y="5472646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A6E7C485-3423-49A9-83C4-ED4D20526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798" y="130086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essin de Fourchette colorie par Membre non inscrit le 05 de Février de  2020 à Coloritou.com">
            <a:extLst>
              <a:ext uri="{FF2B5EF4-FFF2-40B4-BE49-F238E27FC236}">
                <a16:creationId xmlns:a16="http://schemas.microsoft.com/office/drawing/2014/main" id="{EA70B3EA-5AFD-45B8-8F4E-6BE540BEE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5567316"/>
            <a:ext cx="1293179" cy="101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D9A2CE43-14F5-47EA-8851-C67523B61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847" y="2864972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9E469895-67D4-4D22-8106-941AB0562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2789038"/>
            <a:ext cx="1752780" cy="120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0B1E77-4A08-40F4-A790-71095BFBA4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889" y="3671553"/>
            <a:ext cx="2902707" cy="1983516"/>
          </a:xfrm>
          <a:prstGeom prst="rect">
            <a:avLst/>
          </a:prstGeom>
        </p:spPr>
      </p:pic>
      <p:pic>
        <p:nvPicPr>
          <p:cNvPr id="12" name="Picture 2" descr="Dessin de Éponge colorie par Membre non inscrit le 26 de Juillet de 2015 à  Coloritou.com">
            <a:extLst>
              <a:ext uri="{FF2B5EF4-FFF2-40B4-BE49-F238E27FC236}">
                <a16:creationId xmlns:a16="http://schemas.microsoft.com/office/drawing/2014/main" id="{8AA03D92-5334-4B15-B3E6-F6D0C5C58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008" y="317972"/>
            <a:ext cx="1107304" cy="86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Fée Papillon Volant | Vecteur Gratuite">
            <a:extLst>
              <a:ext uri="{FF2B5EF4-FFF2-40B4-BE49-F238E27FC236}">
                <a16:creationId xmlns:a16="http://schemas.microsoft.com/office/drawing/2014/main" id="{6213D9B5-AAA6-4AA6-A093-903695A53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990" y="1460120"/>
            <a:ext cx="1808797" cy="108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722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908497" y="105077"/>
          <a:ext cx="8375005" cy="664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005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460000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876"/>
                  </a:ext>
                </a:extLst>
              </a:tr>
              <a:tr h="132956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594715"/>
                  </a:ext>
                </a:extLst>
              </a:tr>
            </a:tbl>
          </a:graphicData>
        </a:graphic>
      </p:graphicFrame>
      <p:pic>
        <p:nvPicPr>
          <p:cNvPr id="4098" name="Picture 2" descr="Dessin de Pile de livres colorie par Membre non inscrit le 24 de Avril de  2020 à Coloritou.com">
            <a:extLst>
              <a:ext uri="{FF2B5EF4-FFF2-40B4-BE49-F238E27FC236}">
                <a16:creationId xmlns:a16="http://schemas.microsoft.com/office/drawing/2014/main" id="{363F0966-4072-4CD1-B3E6-6188B213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626" y="1567357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sin de Radio cassette 2 colorie par Membre non inscrit le 05 de Mars de  2011 à Coloritou.com">
            <a:extLst>
              <a:ext uri="{FF2B5EF4-FFF2-40B4-BE49-F238E27FC236}">
                <a16:creationId xmlns:a16="http://schemas.microsoft.com/office/drawing/2014/main" id="{0EEA4966-DF40-476B-9FA9-C13557C0F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917" y="5472646"/>
            <a:ext cx="1155777" cy="10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A6E7C485-3423-49A9-83C4-ED4D20526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645" y="136009"/>
            <a:ext cx="1293179" cy="12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essin de Fourchette colorie par Membre non inscrit le 05 de Février de  2020 à Coloritou.com">
            <a:extLst>
              <a:ext uri="{FF2B5EF4-FFF2-40B4-BE49-F238E27FC236}">
                <a16:creationId xmlns:a16="http://schemas.microsoft.com/office/drawing/2014/main" id="{EA70B3EA-5AFD-45B8-8F4E-6BE540BEE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5567316"/>
            <a:ext cx="1293179" cy="101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D9A2CE43-14F5-47EA-8851-C67523B61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847" y="2864972"/>
            <a:ext cx="1440068" cy="11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9E469895-67D4-4D22-8106-941AB0562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00" y="2789038"/>
            <a:ext cx="1752780" cy="120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0B1E77-4A08-40F4-A790-71095BFBA4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889" y="3671553"/>
            <a:ext cx="2902707" cy="1983516"/>
          </a:xfrm>
          <a:prstGeom prst="rect">
            <a:avLst/>
          </a:prstGeom>
        </p:spPr>
      </p:pic>
      <p:pic>
        <p:nvPicPr>
          <p:cNvPr id="12" name="Picture 2" descr="Dessin de Éponge colorie par Membre non inscrit le 26 de Juillet de 2015 à  Coloritou.com">
            <a:extLst>
              <a:ext uri="{FF2B5EF4-FFF2-40B4-BE49-F238E27FC236}">
                <a16:creationId xmlns:a16="http://schemas.microsoft.com/office/drawing/2014/main" id="{8AA03D92-5334-4B15-B3E6-F6D0C5C58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008" y="317972"/>
            <a:ext cx="1107304" cy="86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Fée Papillon Volant | Vecteur Gratuite">
            <a:extLst>
              <a:ext uri="{FF2B5EF4-FFF2-40B4-BE49-F238E27FC236}">
                <a16:creationId xmlns:a16="http://schemas.microsoft.com/office/drawing/2014/main" id="{6213D9B5-AAA6-4AA6-A093-903695A53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990" y="1460120"/>
            <a:ext cx="1808797" cy="108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 bouteille - Images Gratuites à Imprimer - Dessin 26244">
            <a:extLst>
              <a:ext uri="{FF2B5EF4-FFF2-40B4-BE49-F238E27FC236}">
                <a16:creationId xmlns:a16="http://schemas.microsoft.com/office/drawing/2014/main" id="{47E9DE13-D2D3-4F7B-A3EB-7C2C13D83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068" y="4205855"/>
            <a:ext cx="746805" cy="105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3352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Grand écran</PresentationFormat>
  <Paragraphs>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milicevic</dc:creator>
  <cp:lastModifiedBy>marina milicevic</cp:lastModifiedBy>
  <cp:revision>3</cp:revision>
  <dcterms:created xsi:type="dcterms:W3CDTF">2021-10-28T22:08:55Z</dcterms:created>
  <dcterms:modified xsi:type="dcterms:W3CDTF">2021-10-29T10:23:24Z</dcterms:modified>
</cp:coreProperties>
</file>