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FC3DB-948A-4DF3-BC5B-41120C415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7C8D1C-E63E-4820-AD34-FAEB0821C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4DF224-4E23-4406-9FCE-14E91630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A5A543-5E79-4B07-ACBA-A4A064CC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831EF5-BA03-4533-AD5F-A54503E4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0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83481-44B1-4A85-9F46-659301AEE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F33DED-AA8A-4EA1-BA8C-D00E820D1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24F62-55CC-4349-8801-1C990B17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7F40EB-62E1-410F-B77F-8B2BAA2DC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F8F839-4EFF-4E0D-BA2C-EBA9644F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4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EC638-D6C6-4E05-9392-B911AABB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8D28E8-D816-4263-B0C5-A88C313F6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119B97-EC45-4ACA-ABAA-39C7947C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1CD89B-CA26-42C4-A0BE-4EAB812F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EFC5F3-50BF-4960-8737-5BDFF2FA4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5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1926B-2854-4F3E-BA9F-01EB8C45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3D1E99-9F1A-44D5-AD5F-219B2E694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AB1D18-C372-4247-8DEC-45155256E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CA2D6C-8046-4D0E-8527-0189E892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D4D0FD-C963-4160-B3D7-C2EEF054B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E9FE34-5464-40D1-AA7B-841732EA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15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A1767-2250-4AE6-8815-94626B2C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56B4CD-9EBC-4A7C-A7B5-F5B296D3E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7BC9BF-24A6-4CDA-9FBC-9D9B98DFB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9E43C8-87D4-42D4-BA60-B12477EF9D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88E1EF-3A52-4C33-B63E-A5CAB1BD1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61F20C-2B5F-4033-AF75-5C65DF5E1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5B4CE3-C371-4F7D-80F6-45DEAB8A6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51A133-33AF-4769-943F-9A7C45D1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33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70F846-18CA-48C1-8B6C-B1DC07D0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BB0121-CC33-4E43-8295-A8E88EF45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F0DB0F-640C-4380-AE89-7771CC37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446EAB-EE84-493B-8626-3C858D73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25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2CAA43-DA2D-43A0-8E52-E62631F7B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45DECC7-39BE-418C-A37A-D52C5A93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61A9F7-DA30-44D0-AF3D-C3828CBCA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42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11C67B-E7A2-4954-A178-654ACA356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8229FE-CC24-4F90-8293-27F4EDD8D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F7231B-DCD2-4024-84F9-6CEDFEDA6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EFDB9A-1508-474E-AC4A-290B30090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219B12-1CFB-4FA8-97D3-DAB21EF0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6621CE-71D3-4E3E-BCD6-BB1E8DBF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31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8B725-F996-44F4-86FD-37604542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4108F5-213A-4752-A699-EB0ADEBE1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558C5B-FDF3-485D-8FEC-FBB524E16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C9BA45-3C61-4BA6-B58D-2845027D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D933FC-26C0-434C-A4B6-986D6D6BF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EC1034-7F7A-46EA-BAA9-C7F19B971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70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E3682-F03D-46E2-BA38-F8517043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214922-B312-44F5-81E4-128B9C6C3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CBEA4E-9E1B-4C35-A321-2211281D8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657982-CB03-4647-9A76-7ABF52B8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8FB380-9B0A-4ACD-B9A5-83C0B81E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10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B9D747D-02DD-4526-A8DA-5D47DF42A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CB0A0E-F88C-430A-A84A-26B6532E1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8905F8-E1AB-416D-A635-7232B120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2C7F69-C971-41D3-B7B6-7CE81CBD7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E256C8-FA24-434D-B2DE-473E6CB4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6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F0A512-DA3E-45FA-87CD-C3F27F317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4064CB-8FDB-4CBC-8D49-D1E615542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4E14F9-313E-44A6-A4C7-444BB4702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8EDE6-3448-4290-AEBE-5E92A1988AA1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C0524B-07C3-4197-820C-EAF24A06B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638D99-D432-40F8-BF0B-EC513F80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A7B68-ABF7-480F-954D-D2C57BA0F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69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/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2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6088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91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007699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7074E0-54A5-4B07-B258-A6EB480F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2" y="3600806"/>
            <a:ext cx="5007994" cy="342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3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82556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7074E0-54A5-4B07-B258-A6EB480F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2" y="3600806"/>
            <a:ext cx="5007994" cy="3422129"/>
          </a:xfrm>
          <a:prstGeom prst="rect">
            <a:avLst/>
          </a:prstGeom>
        </p:spPr>
      </p:pic>
      <p:pic>
        <p:nvPicPr>
          <p:cNvPr id="6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8B775EDD-E855-4EDA-A315-74614BA4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28" y="554854"/>
            <a:ext cx="1698639" cy="16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747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47735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7074E0-54A5-4B07-B258-A6EB480F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2" y="3600806"/>
            <a:ext cx="5007994" cy="3422129"/>
          </a:xfrm>
          <a:prstGeom prst="rect">
            <a:avLst/>
          </a:prstGeom>
        </p:spPr>
      </p:pic>
      <p:pic>
        <p:nvPicPr>
          <p:cNvPr id="6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8B775EDD-E855-4EDA-A315-74614BA4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28" y="554854"/>
            <a:ext cx="1698639" cy="16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ée Papillon Volant | Vecteur Gratuite">
            <a:extLst>
              <a:ext uri="{FF2B5EF4-FFF2-40B4-BE49-F238E27FC236}">
                <a16:creationId xmlns:a16="http://schemas.microsoft.com/office/drawing/2014/main" id="{1CCAE07B-9DF3-4F37-BE36-D9E08FCC1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97" y="2487630"/>
            <a:ext cx="2569316" cy="153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346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81857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7074E0-54A5-4B07-B258-A6EB480F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2" y="3600806"/>
            <a:ext cx="5007994" cy="3422129"/>
          </a:xfrm>
          <a:prstGeom prst="rect">
            <a:avLst/>
          </a:prstGeom>
        </p:spPr>
      </p:pic>
      <p:pic>
        <p:nvPicPr>
          <p:cNvPr id="6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8B775EDD-E855-4EDA-A315-74614BA4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28" y="554854"/>
            <a:ext cx="1698639" cy="16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ée Papillon Volant | Vecteur Gratuite">
            <a:extLst>
              <a:ext uri="{FF2B5EF4-FFF2-40B4-BE49-F238E27FC236}">
                <a16:creationId xmlns:a16="http://schemas.microsoft.com/office/drawing/2014/main" id="{1CCAE07B-9DF3-4F37-BE36-D9E08FCC1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97" y="2487630"/>
            <a:ext cx="2569316" cy="153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1CB8E200-1859-4841-9071-E1E8B6CA4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914" y="4487076"/>
            <a:ext cx="2105856" cy="16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1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A855D23-7155-48D3-BFA7-B1ADFF8BA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45115"/>
              </p:ext>
            </p:extLst>
          </p:nvPr>
        </p:nvGraphicFramePr>
        <p:xfrm>
          <a:off x="1346044" y="416699"/>
          <a:ext cx="9475836" cy="588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18">
                  <a:extLst>
                    <a:ext uri="{9D8B030D-6E8A-4147-A177-3AD203B41FA5}">
                      <a16:colId xmlns:a16="http://schemas.microsoft.com/office/drawing/2014/main" val="2989816996"/>
                    </a:ext>
                  </a:extLst>
                </a:gridCol>
                <a:gridCol w="4737918">
                  <a:extLst>
                    <a:ext uri="{9D8B030D-6E8A-4147-A177-3AD203B41FA5}">
                      <a16:colId xmlns:a16="http://schemas.microsoft.com/office/drawing/2014/main" val="1826637839"/>
                    </a:ext>
                  </a:extLst>
                </a:gridCol>
              </a:tblGrid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69078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21675"/>
                  </a:ext>
                </a:extLst>
              </a:tr>
              <a:tr h="196214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57720"/>
                  </a:ext>
                </a:extLst>
              </a:tr>
            </a:tbl>
          </a:graphicData>
        </a:graphic>
      </p:graphicFrame>
      <p:pic>
        <p:nvPicPr>
          <p:cNvPr id="1026" name="Picture 2" descr="Poisson D&amp;#39;or De Dessin Animé Isolé Sur Blanc | Vecteur Premium">
            <a:extLst>
              <a:ext uri="{FF2B5EF4-FFF2-40B4-BE49-F238E27FC236}">
                <a16:creationId xmlns:a16="http://schemas.microsoft.com/office/drawing/2014/main" id="{85E35CB2-1B6F-4859-8D62-25E7EBCF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89" y="2464941"/>
            <a:ext cx="2402519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7074E0-54A5-4B07-B258-A6EB480F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962" y="3600806"/>
            <a:ext cx="5007994" cy="3422129"/>
          </a:xfrm>
          <a:prstGeom prst="rect">
            <a:avLst/>
          </a:prstGeom>
        </p:spPr>
      </p:pic>
      <p:pic>
        <p:nvPicPr>
          <p:cNvPr id="6" name="Picture 2" descr="dessin animé, sourire, escargot, à, grand, coquille, caractère, mascotte  2521593 - Telecharger Vectoriel Gratuit, Clipart Graphique, Vecteur Dessins  et Pictogramme Gratuit">
            <a:extLst>
              <a:ext uri="{FF2B5EF4-FFF2-40B4-BE49-F238E27FC236}">
                <a16:creationId xmlns:a16="http://schemas.microsoft.com/office/drawing/2014/main" id="{8B775EDD-E855-4EDA-A315-74614BA4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28" y="554854"/>
            <a:ext cx="1698639" cy="16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ée Papillon Volant | Vecteur Gratuite">
            <a:extLst>
              <a:ext uri="{FF2B5EF4-FFF2-40B4-BE49-F238E27FC236}">
                <a16:creationId xmlns:a16="http://schemas.microsoft.com/office/drawing/2014/main" id="{1CCAE07B-9DF3-4F37-BE36-D9E08FCC1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97" y="2487630"/>
            <a:ext cx="2569316" cy="153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sin de Éponge colorie par Membre non inscrit le 26 de Juillet de 2015 à  Coloritou.com">
            <a:extLst>
              <a:ext uri="{FF2B5EF4-FFF2-40B4-BE49-F238E27FC236}">
                <a16:creationId xmlns:a16="http://schemas.microsoft.com/office/drawing/2014/main" id="{1CB8E200-1859-4841-9071-E1E8B6CA4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914" y="4487076"/>
            <a:ext cx="2105856" cy="16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essin de Une petite fleur colorie par Membre non inscrit le 16 de Novembre  de 2018 à Coloritou.com">
            <a:extLst>
              <a:ext uri="{FF2B5EF4-FFF2-40B4-BE49-F238E27FC236}">
                <a16:creationId xmlns:a16="http://schemas.microsoft.com/office/drawing/2014/main" id="{E6602A1E-CBE3-4A39-BE04-555B975D1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13" y="554854"/>
            <a:ext cx="2106757" cy="1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5765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Grand écran</PresentationFormat>
  <Paragraphs>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2</cp:revision>
  <dcterms:created xsi:type="dcterms:W3CDTF">2021-10-28T21:55:29Z</dcterms:created>
  <dcterms:modified xsi:type="dcterms:W3CDTF">2021-10-29T10:22:00Z</dcterms:modified>
</cp:coreProperties>
</file>