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74" r:id="rId3"/>
    <p:sldId id="271" r:id="rId4"/>
    <p:sldId id="272" r:id="rId5"/>
    <p:sldId id="273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206504-4647-4063-9384-C6F2B98CF8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20ADC78-07D5-4BE2-B52F-7E52740838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089E725-59A0-4D18-B8F5-4A3D7112EA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4973F-27EC-4D03-8BA1-B1822BBF4196}" type="datetimeFigureOut">
              <a:rPr lang="fr-FR" smtClean="0"/>
              <a:t>29/10/2021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80A2F5A-3A51-44A5-85BB-A7DCB6949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8A41297-31FF-4A69-BADF-439430D13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223E0-E00D-4B22-80FA-77777C7983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2730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2D2C7A-B72D-40DE-B900-A9D9E0DBE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51252E8-F5D3-4CB3-AB3A-89C7192A1C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EB8C9A4-A5DB-410C-B72C-59B8CD6BF1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4973F-27EC-4D03-8BA1-B1822BBF4196}" type="datetimeFigureOut">
              <a:rPr lang="fr-FR" smtClean="0"/>
              <a:t>29/10/2021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A8E3F21-DF13-4DAA-9B15-CE9F85173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4D0BA5A-8B7E-4114-8BEF-1ADB5231F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223E0-E00D-4B22-80FA-77777C7983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2827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BD77DC-DACA-4B4F-9FD2-9E017ADE2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C18770C-E615-4BBB-A4D8-1AAE3DB888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C7D7F1E-1D0E-4AC9-8819-F226932E3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4973F-27EC-4D03-8BA1-B1822BBF4196}" type="datetimeFigureOut">
              <a:rPr lang="fr-FR" smtClean="0"/>
              <a:t>29/10/2021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9A2342C-E901-453E-92D4-9CF758CA58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F703851-0D81-4CB4-B5AE-8D46E7229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223E0-E00D-4B22-80FA-77777C7983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8562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F8D95F-7068-4758-A6F6-3E50D6A4B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353984-C5EC-4E4E-8152-72BE3DB014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656BE33-71B9-46EA-915A-F6838DC985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E80DD87-958B-4E8E-A92E-89398A2F6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4973F-27EC-4D03-8BA1-B1822BBF4196}" type="datetimeFigureOut">
              <a:rPr lang="fr-FR" smtClean="0"/>
              <a:t>29/10/2021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784083E-F408-44A6-AA43-78D357E24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355CE06-6595-450E-9D8F-6CF00682D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223E0-E00D-4B22-80FA-77777C7983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5600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4C79A0-5B2B-447B-9870-99970D28E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398DEB2-2459-49DC-B8E6-9206C77DBF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576E2FD-1E25-4D79-BAA7-ED53CC0E4F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645FF57-52A0-449A-8D5D-8E0AFB8833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65F6CD0-83FC-487C-BE18-9ED6AC109A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E6846003-314A-414F-932E-570F359014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4973F-27EC-4D03-8BA1-B1822BBF4196}" type="datetimeFigureOut">
              <a:rPr lang="fr-FR" smtClean="0"/>
              <a:t>29/10/2021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5AA205C-8BEE-4F33-B77C-69ABD0BD4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411D2C8-00C5-4360-A627-C6781D7C9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223E0-E00D-4B22-80FA-77777C7983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3870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097E9A-E52D-47A2-9B59-B05784D74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7D3046D-49B9-4775-88D5-49E6B4E56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4973F-27EC-4D03-8BA1-B1822BBF4196}" type="datetimeFigureOut">
              <a:rPr lang="fr-FR" smtClean="0"/>
              <a:t>29/10/2021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2C43FE4-D7E5-4BD5-B6E5-D5291E8DED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3CE18CD-20EE-402B-81E9-E0C615F6C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223E0-E00D-4B22-80FA-77777C7983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19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3D56F4A-DE7A-442C-978D-B7B9AF2AC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4973F-27EC-4D03-8BA1-B1822BBF4196}" type="datetimeFigureOut">
              <a:rPr lang="fr-FR" smtClean="0"/>
              <a:t>29/10/2021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23D0FA3-7F93-4872-AB29-8D5E45DA9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292276A-13C6-42CB-B57E-5CFB5053F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223E0-E00D-4B22-80FA-77777C7983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2574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1A3904-79FA-4493-95E9-5A0536949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8F0DAF4-E73E-416A-B59D-BC76D4E9A7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F09FB86-ADDC-4452-887B-A8E9DD5A9F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A03137E-2C23-4476-A6AF-360FFE5487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4973F-27EC-4D03-8BA1-B1822BBF4196}" type="datetimeFigureOut">
              <a:rPr lang="fr-FR" smtClean="0"/>
              <a:t>29/10/2021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2920E53-DBAA-455F-A529-DFE097562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0AB187-9D2C-4159-BB82-BC0FDF729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223E0-E00D-4B22-80FA-77777C7983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4026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FE485A-D52B-4D03-9EF2-6634C4F004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EA3EA35-B9F3-4694-B30D-C584DB77A7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90AAB60-8483-47F4-86C9-A1AAB0A866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C3ED904-729D-4AAA-88C4-9B5E91EA2C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4973F-27EC-4D03-8BA1-B1822BBF4196}" type="datetimeFigureOut">
              <a:rPr lang="fr-FR" smtClean="0"/>
              <a:t>29/10/2021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605BBF2-6190-450C-A733-F43D54DDA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7D8831A-E10A-487D-B225-035911C12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223E0-E00D-4B22-80FA-77777C7983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3883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0DED39-E643-4D7E-ACAE-482881D1B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765B4E8-6301-4551-8819-6CF22AA468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A19A1B9-53B4-497B-800A-595F89D82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4973F-27EC-4D03-8BA1-B1822BBF4196}" type="datetimeFigureOut">
              <a:rPr lang="fr-FR" smtClean="0"/>
              <a:t>29/10/2021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D96CAAC-106F-4B9C-A73C-4FD7BC0D5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2E27B44-FDF5-46AB-B70C-C8AEAAFF3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223E0-E00D-4B22-80FA-77777C7983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4599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7AF75D7-EED9-4554-A0C8-2AD28480CE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986C921-1280-463D-B7B4-1C2B5554D9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6E26760-A9A3-43C6-989D-D50D39FCBB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4973F-27EC-4D03-8BA1-B1822BBF4196}" type="datetimeFigureOut">
              <a:rPr lang="fr-FR" smtClean="0"/>
              <a:t>29/10/2021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0614965-1758-4CAA-AC2C-A2DA55120E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DB23BDF-F17B-406D-892E-2F5CA312C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223E0-E00D-4B22-80FA-77777C7983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4031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FFA1331-A6C4-4890-80B2-38D9FDE8A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1190ABC-F7B0-4AF3-A8BD-051B6528B8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7CBAF03-9231-415D-9657-76E2E6BF2F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24973F-27EC-4D03-8BA1-B1822BBF4196}" type="datetimeFigureOut">
              <a:rPr lang="fr-FR" smtClean="0"/>
              <a:t>29/10/2021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D038AB6-5C2C-41F8-942E-1BB6A76695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B57822C-CC1D-4DE2-BDE3-E04EAD3F49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7223E0-E00D-4B22-80FA-77777C7983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2194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2">
            <a:extLst>
              <a:ext uri="{FF2B5EF4-FFF2-40B4-BE49-F238E27FC236}">
                <a16:creationId xmlns:a16="http://schemas.microsoft.com/office/drawing/2014/main" id="{B7CD5DE0-F62D-4929-BD07-839450CFB4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2513719"/>
              </p:ext>
            </p:extLst>
          </p:nvPr>
        </p:nvGraphicFramePr>
        <p:xfrm>
          <a:off x="2464538" y="291030"/>
          <a:ext cx="7265386" cy="6269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2693">
                  <a:extLst>
                    <a:ext uri="{9D8B030D-6E8A-4147-A177-3AD203B41FA5}">
                      <a16:colId xmlns:a16="http://schemas.microsoft.com/office/drawing/2014/main" val="4164150146"/>
                    </a:ext>
                  </a:extLst>
                </a:gridCol>
                <a:gridCol w="3632693">
                  <a:extLst>
                    <a:ext uri="{9D8B030D-6E8A-4147-A177-3AD203B41FA5}">
                      <a16:colId xmlns:a16="http://schemas.microsoft.com/office/drawing/2014/main" val="614338869"/>
                    </a:ext>
                  </a:extLst>
                </a:gridCol>
              </a:tblGrid>
              <a:tr h="3134784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8067132"/>
                  </a:ext>
                </a:extLst>
              </a:tr>
              <a:tr h="3134784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43674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59075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2">
            <a:extLst>
              <a:ext uri="{FF2B5EF4-FFF2-40B4-BE49-F238E27FC236}">
                <a16:creationId xmlns:a16="http://schemas.microsoft.com/office/drawing/2014/main" id="{B7CD5DE0-F62D-4929-BD07-839450CFB48D}"/>
              </a:ext>
            </a:extLst>
          </p:cNvPr>
          <p:cNvGraphicFramePr>
            <a:graphicFrameLocks noGrp="1"/>
          </p:cNvGraphicFramePr>
          <p:nvPr/>
        </p:nvGraphicFramePr>
        <p:xfrm>
          <a:off x="2464538" y="291030"/>
          <a:ext cx="7265386" cy="6269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2693">
                  <a:extLst>
                    <a:ext uri="{9D8B030D-6E8A-4147-A177-3AD203B41FA5}">
                      <a16:colId xmlns:a16="http://schemas.microsoft.com/office/drawing/2014/main" val="4164150146"/>
                    </a:ext>
                  </a:extLst>
                </a:gridCol>
                <a:gridCol w="3632693">
                  <a:extLst>
                    <a:ext uri="{9D8B030D-6E8A-4147-A177-3AD203B41FA5}">
                      <a16:colId xmlns:a16="http://schemas.microsoft.com/office/drawing/2014/main" val="614338869"/>
                    </a:ext>
                  </a:extLst>
                </a:gridCol>
              </a:tblGrid>
              <a:tr h="3134784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8067132"/>
                  </a:ext>
                </a:extLst>
              </a:tr>
              <a:tr h="3134784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4367422"/>
                  </a:ext>
                </a:extLst>
              </a:tr>
            </a:tbl>
          </a:graphicData>
        </a:graphic>
      </p:graphicFrame>
      <p:pic>
        <p:nvPicPr>
          <p:cNvPr id="7" name="Picture 2" descr="dessin animé, sourire, escargot, à, grand, coquille, caractère, mascotte  2521593 - Telecharger Vectoriel Gratuit, Clipart Graphique, Vecteur Dessins  et Pictogramme Gratuit">
            <a:extLst>
              <a:ext uri="{FF2B5EF4-FFF2-40B4-BE49-F238E27FC236}">
                <a16:creationId xmlns:a16="http://schemas.microsoft.com/office/drawing/2014/main" id="{FE1C2522-CB79-4309-86BE-A897BEEC24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79" b="8787"/>
          <a:stretch/>
        </p:blipFill>
        <p:spPr bwMode="auto">
          <a:xfrm>
            <a:off x="6341026" y="3725808"/>
            <a:ext cx="3132192" cy="2497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33837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2">
            <a:extLst>
              <a:ext uri="{FF2B5EF4-FFF2-40B4-BE49-F238E27FC236}">
                <a16:creationId xmlns:a16="http://schemas.microsoft.com/office/drawing/2014/main" id="{B7CD5DE0-F62D-4929-BD07-839450CFB48D}"/>
              </a:ext>
            </a:extLst>
          </p:cNvPr>
          <p:cNvGraphicFramePr>
            <a:graphicFrameLocks noGrp="1"/>
          </p:cNvGraphicFramePr>
          <p:nvPr/>
        </p:nvGraphicFramePr>
        <p:xfrm>
          <a:off x="2464538" y="291030"/>
          <a:ext cx="7265386" cy="6269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2693">
                  <a:extLst>
                    <a:ext uri="{9D8B030D-6E8A-4147-A177-3AD203B41FA5}">
                      <a16:colId xmlns:a16="http://schemas.microsoft.com/office/drawing/2014/main" val="4164150146"/>
                    </a:ext>
                  </a:extLst>
                </a:gridCol>
                <a:gridCol w="3632693">
                  <a:extLst>
                    <a:ext uri="{9D8B030D-6E8A-4147-A177-3AD203B41FA5}">
                      <a16:colId xmlns:a16="http://schemas.microsoft.com/office/drawing/2014/main" val="614338869"/>
                    </a:ext>
                  </a:extLst>
                </a:gridCol>
              </a:tblGrid>
              <a:tr h="3134784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8067132"/>
                  </a:ext>
                </a:extLst>
              </a:tr>
              <a:tr h="3134784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4367422"/>
                  </a:ext>
                </a:extLst>
              </a:tr>
            </a:tbl>
          </a:graphicData>
        </a:graphic>
      </p:graphicFrame>
      <p:pic>
        <p:nvPicPr>
          <p:cNvPr id="7" name="Picture 2" descr="dessin animé, sourire, escargot, à, grand, coquille, caractère, mascotte  2521593 - Telecharger Vectoriel Gratuit, Clipart Graphique, Vecteur Dessins  et Pictogramme Gratuit">
            <a:extLst>
              <a:ext uri="{FF2B5EF4-FFF2-40B4-BE49-F238E27FC236}">
                <a16:creationId xmlns:a16="http://schemas.microsoft.com/office/drawing/2014/main" id="{FE1C2522-CB79-4309-86BE-A897BEEC24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79" b="8787"/>
          <a:stretch/>
        </p:blipFill>
        <p:spPr bwMode="auto">
          <a:xfrm>
            <a:off x="6341026" y="3725808"/>
            <a:ext cx="3132192" cy="2497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Dessin de Radio cassette 2 colorie par Membre non inscrit le 05 de Mars de  2011 à Coloritou.com">
            <a:extLst>
              <a:ext uri="{FF2B5EF4-FFF2-40B4-BE49-F238E27FC236}">
                <a16:creationId xmlns:a16="http://schemas.microsoft.com/office/drawing/2014/main" id="{EAD03F32-6ED2-4A26-A206-2EA6FC0F80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2798" y="508963"/>
            <a:ext cx="2806966" cy="2612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66502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2">
            <a:extLst>
              <a:ext uri="{FF2B5EF4-FFF2-40B4-BE49-F238E27FC236}">
                <a16:creationId xmlns:a16="http://schemas.microsoft.com/office/drawing/2014/main" id="{B7CD5DE0-F62D-4929-BD07-839450CFB48D}"/>
              </a:ext>
            </a:extLst>
          </p:cNvPr>
          <p:cNvGraphicFramePr>
            <a:graphicFrameLocks noGrp="1"/>
          </p:cNvGraphicFramePr>
          <p:nvPr/>
        </p:nvGraphicFramePr>
        <p:xfrm>
          <a:off x="2464538" y="291030"/>
          <a:ext cx="7265386" cy="6269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2693">
                  <a:extLst>
                    <a:ext uri="{9D8B030D-6E8A-4147-A177-3AD203B41FA5}">
                      <a16:colId xmlns:a16="http://schemas.microsoft.com/office/drawing/2014/main" val="4164150146"/>
                    </a:ext>
                  </a:extLst>
                </a:gridCol>
                <a:gridCol w="3632693">
                  <a:extLst>
                    <a:ext uri="{9D8B030D-6E8A-4147-A177-3AD203B41FA5}">
                      <a16:colId xmlns:a16="http://schemas.microsoft.com/office/drawing/2014/main" val="614338869"/>
                    </a:ext>
                  </a:extLst>
                </a:gridCol>
              </a:tblGrid>
              <a:tr h="3134784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8067132"/>
                  </a:ext>
                </a:extLst>
              </a:tr>
              <a:tr h="3134784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4367422"/>
                  </a:ext>
                </a:extLst>
              </a:tr>
            </a:tbl>
          </a:graphicData>
        </a:graphic>
      </p:graphicFrame>
      <p:pic>
        <p:nvPicPr>
          <p:cNvPr id="7" name="Picture 2" descr="dessin animé, sourire, escargot, à, grand, coquille, caractère, mascotte  2521593 - Telecharger Vectoriel Gratuit, Clipart Graphique, Vecteur Dessins  et Pictogramme Gratuit">
            <a:extLst>
              <a:ext uri="{FF2B5EF4-FFF2-40B4-BE49-F238E27FC236}">
                <a16:creationId xmlns:a16="http://schemas.microsoft.com/office/drawing/2014/main" id="{FE1C2522-CB79-4309-86BE-A897BEEC24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79" b="8787"/>
          <a:stretch/>
        </p:blipFill>
        <p:spPr bwMode="auto">
          <a:xfrm>
            <a:off x="6341026" y="3725808"/>
            <a:ext cx="3132192" cy="2497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Dessin de Radio cassette 2 colorie par Membre non inscrit le 05 de Mars de  2011 à Coloritou.com">
            <a:extLst>
              <a:ext uri="{FF2B5EF4-FFF2-40B4-BE49-F238E27FC236}">
                <a16:creationId xmlns:a16="http://schemas.microsoft.com/office/drawing/2014/main" id="{EAD03F32-6ED2-4A26-A206-2EA6FC0F80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2798" y="508963"/>
            <a:ext cx="2806966" cy="2612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Dessin de Une petite fleur colorie par Membre non inscrit le 16 de Novembre  de 2018 à Coloritou.com">
            <a:extLst>
              <a:ext uri="{FF2B5EF4-FFF2-40B4-BE49-F238E27FC236}">
                <a16:creationId xmlns:a16="http://schemas.microsoft.com/office/drawing/2014/main" id="{6EF3FD1A-696B-47BC-BBFE-25796CD4FB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3099" y="3708942"/>
            <a:ext cx="2904723" cy="2275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28711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2">
            <a:extLst>
              <a:ext uri="{FF2B5EF4-FFF2-40B4-BE49-F238E27FC236}">
                <a16:creationId xmlns:a16="http://schemas.microsoft.com/office/drawing/2014/main" id="{B7CD5DE0-F62D-4929-BD07-839450CFB48D}"/>
              </a:ext>
            </a:extLst>
          </p:cNvPr>
          <p:cNvGraphicFramePr>
            <a:graphicFrameLocks noGrp="1"/>
          </p:cNvGraphicFramePr>
          <p:nvPr/>
        </p:nvGraphicFramePr>
        <p:xfrm>
          <a:off x="2464538" y="291030"/>
          <a:ext cx="7265386" cy="6269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2693">
                  <a:extLst>
                    <a:ext uri="{9D8B030D-6E8A-4147-A177-3AD203B41FA5}">
                      <a16:colId xmlns:a16="http://schemas.microsoft.com/office/drawing/2014/main" val="4164150146"/>
                    </a:ext>
                  </a:extLst>
                </a:gridCol>
                <a:gridCol w="3632693">
                  <a:extLst>
                    <a:ext uri="{9D8B030D-6E8A-4147-A177-3AD203B41FA5}">
                      <a16:colId xmlns:a16="http://schemas.microsoft.com/office/drawing/2014/main" val="614338869"/>
                    </a:ext>
                  </a:extLst>
                </a:gridCol>
              </a:tblGrid>
              <a:tr h="3134784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8067132"/>
                  </a:ext>
                </a:extLst>
              </a:tr>
              <a:tr h="3134784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4367422"/>
                  </a:ext>
                </a:extLst>
              </a:tr>
            </a:tbl>
          </a:graphicData>
        </a:graphic>
      </p:graphicFrame>
      <p:pic>
        <p:nvPicPr>
          <p:cNvPr id="7" name="Picture 2" descr="dessin animé, sourire, escargot, à, grand, coquille, caractère, mascotte  2521593 - Telecharger Vectoriel Gratuit, Clipart Graphique, Vecteur Dessins  et Pictogramme Gratuit">
            <a:extLst>
              <a:ext uri="{FF2B5EF4-FFF2-40B4-BE49-F238E27FC236}">
                <a16:creationId xmlns:a16="http://schemas.microsoft.com/office/drawing/2014/main" id="{FE1C2522-CB79-4309-86BE-A897BEEC24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79" b="8787"/>
          <a:stretch/>
        </p:blipFill>
        <p:spPr bwMode="auto">
          <a:xfrm>
            <a:off x="6341026" y="3725808"/>
            <a:ext cx="3132192" cy="2497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Dessin de Radio cassette 2 colorie par Membre non inscrit le 05 de Mars de  2011 à Coloritou.com">
            <a:extLst>
              <a:ext uri="{FF2B5EF4-FFF2-40B4-BE49-F238E27FC236}">
                <a16:creationId xmlns:a16="http://schemas.microsoft.com/office/drawing/2014/main" id="{EAD03F32-6ED2-4A26-A206-2EA6FC0F80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2798" y="508963"/>
            <a:ext cx="2806966" cy="2612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Dessin de Une petite fleur colorie par Membre non inscrit le 16 de Novembre  de 2018 à Coloritou.com">
            <a:extLst>
              <a:ext uri="{FF2B5EF4-FFF2-40B4-BE49-F238E27FC236}">
                <a16:creationId xmlns:a16="http://schemas.microsoft.com/office/drawing/2014/main" id="{6EF3FD1A-696B-47BC-BBFE-25796CD4FB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3099" y="3708942"/>
            <a:ext cx="2904723" cy="2275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Poisson D&amp;#39;or De Dessin Animé Isolé Sur Blanc | Vecteur Premium">
            <a:extLst>
              <a:ext uri="{FF2B5EF4-FFF2-40B4-BE49-F238E27FC236}">
                <a16:creationId xmlns:a16="http://schemas.microsoft.com/office/drawing/2014/main" id="{E5F1C207-C43C-452F-B856-FFE7120EC8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1025" y="804432"/>
            <a:ext cx="3132665" cy="2151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404287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Grand écran</PresentationFormat>
  <Paragraphs>0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marina milicevic</dc:creator>
  <cp:lastModifiedBy>marina milicevic</cp:lastModifiedBy>
  <cp:revision>3</cp:revision>
  <dcterms:created xsi:type="dcterms:W3CDTF">2021-10-28T22:05:39Z</dcterms:created>
  <dcterms:modified xsi:type="dcterms:W3CDTF">2021-10-29T10:58:12Z</dcterms:modified>
</cp:coreProperties>
</file>