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086DD-DB4F-4C8C-BEC1-326450D84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3D7AA1-D11B-4F95-B090-33B1A340C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A83F46-F52B-4E72-93A2-A537416B3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C8DD5-1DCE-4B7E-8448-0E0A8C54F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4214A9-DCB0-4FD6-893C-CD756395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33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7A685-181F-4EED-8A85-D59C2C269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8C314C-69D3-4962-8C61-C7DE21A0C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226735-A98C-431B-BFD3-B2F0FB3BC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9F8204-942E-4D8F-90E3-829C096C0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FD50E1-1C6D-426B-8432-11320B0A3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93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A3BD44-3161-47D0-AD02-5F5A321C7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D1A04A-CCFD-40A4-AC6C-2BC2BB061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7A7995-FA2C-4313-A0EE-D9B1D9608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BED864-46E9-48A2-A33D-0B925C7D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4E9C62-656D-4DA1-BD64-EF460DCAB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838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0EA35-A923-4B6A-9C10-F8934F396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170E3A-248D-454B-80A7-8D22A0357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057817-25C6-40CB-9DB1-0FAD4C8C9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24B629-E990-4B78-994E-5CDCDFAC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FEF19-2809-4BB6-8C5E-E1DDCB9C3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16C5D9-BEF3-4F16-B8B3-A660925EC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52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3B8A6A-2E67-4561-B4F0-C273A97AB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9662E0-CDDA-413E-A283-F484428B0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DF91B5-79B0-47C0-8C8C-FD6B4DE7D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6F577D6-3D13-4B2A-8424-273DA37DE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77BBBE8-B480-4A11-9B47-CAB421790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8CAA64-A3AD-448B-97DE-E694AC7D6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B346F2-36FB-4901-9C98-BB5DA5F2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AAA7CF-52AF-4D6D-BCD8-EADE10CA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27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06D8B4-3E57-43D3-BF78-E8988049D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5697692-78E7-4BC7-9486-C3F4C700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A3F8D-1BC6-4AEE-B76A-02A0BB5EE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0ED687-51DD-4350-8A2C-49BB70A6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0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D3059CC-FA5B-4A3B-81E0-18B39A66D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92E82B-0289-4CEC-A212-87C1610D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535843-3951-42D5-AA60-CF222107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82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50307-BAD3-42F9-9401-0E3892C7E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8D9B6B-F4A0-462A-902D-F5C975B9B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BB0256-14DC-4720-9590-B79DB3153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AB8EDC-CAAA-4F9E-BBD3-D346AB3F8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8E125D-8A3D-4ECD-BBD7-43EBF3E18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62D71D-6DFA-4D4D-8FD8-77AC85CF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45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A4699A-A543-4200-843D-072B3E26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D5ABF6D-8AC4-4EA6-B5E9-78353CEC15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3A4D13-922C-4803-AA2B-69D5C7B89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3B3EE8-78A0-459C-850D-B8E9DC4A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1101B4-CD60-4F00-A848-B599F999E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8F02BC-A1A4-41A6-B663-B02839C4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58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519FC-3C1B-466A-A501-4B3DB5DBF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E2AF24E-FE78-4FE6-870F-DACC8E435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3FFB90-B6FF-47FD-ADEB-4075FFE8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632E2D-857C-42D0-8B2F-F4DF7AFA6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5BC329-91E8-45D3-87A4-1B514336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61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A3BC0C-5996-4496-A35B-0182EFAF63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8AA99B-CBA9-4AAA-91C0-635E7DB9B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3E5F58-145E-484C-A322-347337016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07EE8F-FDE4-4B55-A68A-011296B1C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4129FC-EDA2-4444-B528-38A52377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3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9BD4051-4D50-4729-BA1C-39D785300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9E6900-7840-41E4-BE96-4E471B555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F862D7-1E02-4BCE-B15B-6A17D95168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21CDC-2446-4B50-B8C8-5A899798803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298332-35F7-45DC-9E89-D697FFD3D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492C82-10DD-4C1E-84D3-CBD83FB3A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2FB00-0D2F-4510-A517-C001C38812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37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au 4">
            <a:extLst>
              <a:ext uri="{FF2B5EF4-FFF2-40B4-BE49-F238E27FC236}">
                <a16:creationId xmlns:a16="http://schemas.microsoft.com/office/drawing/2014/main" id="{90F9EB65-F965-4600-8D69-CFB6AA28C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282239"/>
              </p:ext>
            </p:extLst>
          </p:nvPr>
        </p:nvGraphicFramePr>
        <p:xfrm>
          <a:off x="323102" y="510464"/>
          <a:ext cx="4301475" cy="425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566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1385027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  <a:gridCol w="1481882">
                  <a:extLst>
                    <a:ext uri="{9D8B030D-6E8A-4147-A177-3AD203B41FA5}">
                      <a16:colId xmlns:a16="http://schemas.microsoft.com/office/drawing/2014/main" val="492384182"/>
                    </a:ext>
                  </a:extLst>
                </a:gridCol>
              </a:tblGrid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7" name="Picture 2" descr="Icône De Biberon Rose, Image De Dessin Vectoriel Illustraction Clip Art  Libres De Droits , Vecteurs Et Illustration. Image 72585493.">
            <a:extLst>
              <a:ext uri="{FF2B5EF4-FFF2-40B4-BE49-F238E27FC236}">
                <a16:creationId xmlns:a16="http://schemas.microsoft.com/office/drawing/2014/main" id="{49433ECD-4BC7-4B67-8093-F31AA58D8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611" y="626019"/>
            <a:ext cx="859726" cy="85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BFE4AB80-CEB5-40B8-A705-8211D1805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53" y="1659878"/>
            <a:ext cx="926296" cy="9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essin Des Chaussures De Sports Chaussures Faciles De La Jeunesse  Illustration de Vecteur - Illustration du génial, exercice: 56830998">
            <a:extLst>
              <a:ext uri="{FF2B5EF4-FFF2-40B4-BE49-F238E27FC236}">
                <a16:creationId xmlns:a16="http://schemas.microsoft.com/office/drawing/2014/main" id="{09DFA94F-DA55-48D3-AD5C-05E90B983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467" y="1668121"/>
            <a:ext cx="1338486" cy="91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33D6A23C-4909-4F9F-9227-60BEDBB0C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756" y="1715098"/>
            <a:ext cx="1090437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bouteille - Images Gratuites à Imprimer - Dessin 26244">
            <a:extLst>
              <a:ext uri="{FF2B5EF4-FFF2-40B4-BE49-F238E27FC236}">
                <a16:creationId xmlns:a16="http://schemas.microsoft.com/office/drawing/2014/main" id="{19DA0750-122A-49A9-AFE0-4AACC0950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09" y="2763124"/>
            <a:ext cx="530384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ée Papillon Volant | Vecteur Gratuite">
            <a:extLst>
              <a:ext uri="{FF2B5EF4-FFF2-40B4-BE49-F238E27FC236}">
                <a16:creationId xmlns:a16="http://schemas.microsoft.com/office/drawing/2014/main" id="{B528C691-D126-4BA6-8D96-4D55805C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165" y="3844683"/>
            <a:ext cx="1284615" cy="7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F8374EC2-17C4-47FE-A3DB-E4F85FA4B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15" y="606853"/>
            <a:ext cx="820837" cy="76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0E1B6A-079E-4403-947C-7D032C7F14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0" y="3638065"/>
            <a:ext cx="1699287" cy="1161179"/>
          </a:xfrm>
          <a:prstGeom prst="rect">
            <a:avLst/>
          </a:prstGeom>
        </p:spPr>
      </p:pic>
      <p:pic>
        <p:nvPicPr>
          <p:cNvPr id="25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1914905D-0CA3-4326-BB18-E53BCBDAA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467" y="2681339"/>
            <a:ext cx="1221353" cy="95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BF6C98A7-BD9E-48E5-99B5-CB02B69C7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37" y="2750961"/>
            <a:ext cx="1132473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EDB0863B-F823-4887-B2A4-A0EFC8C60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30" y="684597"/>
            <a:ext cx="1022742" cy="8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61B65E9D-D79E-4DF0-881C-03F6B6A6D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99" y="3803646"/>
            <a:ext cx="918421" cy="7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Tableau 4">
            <a:extLst>
              <a:ext uri="{FF2B5EF4-FFF2-40B4-BE49-F238E27FC236}">
                <a16:creationId xmlns:a16="http://schemas.microsoft.com/office/drawing/2014/main" id="{866BC633-9E74-44E9-A2BE-D84119C71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668839"/>
              </p:ext>
            </p:extLst>
          </p:nvPr>
        </p:nvGraphicFramePr>
        <p:xfrm>
          <a:off x="5060555" y="522746"/>
          <a:ext cx="4301475" cy="425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566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1385027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  <a:gridCol w="1481882">
                  <a:extLst>
                    <a:ext uri="{9D8B030D-6E8A-4147-A177-3AD203B41FA5}">
                      <a16:colId xmlns:a16="http://schemas.microsoft.com/office/drawing/2014/main" val="492384182"/>
                    </a:ext>
                  </a:extLst>
                </a:gridCol>
              </a:tblGrid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30" name="Picture 2" descr="Icône De Biberon Rose, Image De Dessin Vectoriel Illustraction Clip Art  Libres De Droits , Vecteurs Et Illustration. Image 72585493.">
            <a:extLst>
              <a:ext uri="{FF2B5EF4-FFF2-40B4-BE49-F238E27FC236}">
                <a16:creationId xmlns:a16="http://schemas.microsoft.com/office/drawing/2014/main" id="{DDF403E5-F4F2-4559-A927-500E08FE6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064" y="638301"/>
            <a:ext cx="859726" cy="85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54E104D-21CB-4F5A-BAA5-851010CD6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506" y="1672160"/>
            <a:ext cx="926296" cy="9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Dessin Des Chaussures De Sports Chaussures Faciles De La Jeunesse  Illustration de Vecteur - Illustration du génial, exercice: 56830998">
            <a:extLst>
              <a:ext uri="{FF2B5EF4-FFF2-40B4-BE49-F238E27FC236}">
                <a16:creationId xmlns:a16="http://schemas.microsoft.com/office/drawing/2014/main" id="{72C6A49A-8B79-49A8-AD53-2A3BA2468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20" y="1680403"/>
            <a:ext cx="1338486" cy="91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62450873-4672-4ABF-BB88-F81F5F8CB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209" y="1727380"/>
            <a:ext cx="1090437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Image bouteille - Images Gratuites à Imprimer - Dessin 26244">
            <a:extLst>
              <a:ext uri="{FF2B5EF4-FFF2-40B4-BE49-F238E27FC236}">
                <a16:creationId xmlns:a16="http://schemas.microsoft.com/office/drawing/2014/main" id="{EE8E5F6B-FE18-4973-9DB5-675F4FA5F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2" y="2775406"/>
            <a:ext cx="530384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ée Papillon Volant | Vecteur Gratuite">
            <a:extLst>
              <a:ext uri="{FF2B5EF4-FFF2-40B4-BE49-F238E27FC236}">
                <a16:creationId xmlns:a16="http://schemas.microsoft.com/office/drawing/2014/main" id="{28F70C17-D729-4587-AA32-EDC440A0B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618" y="3856965"/>
            <a:ext cx="1284615" cy="7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AF6411E-4583-49DC-B98F-A23C9FE0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868" y="619135"/>
            <a:ext cx="820837" cy="76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84CC986-5392-4780-956B-0D3F1A2F69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943" y="3650347"/>
            <a:ext cx="1699287" cy="1161179"/>
          </a:xfrm>
          <a:prstGeom prst="rect">
            <a:avLst/>
          </a:prstGeom>
        </p:spPr>
      </p:pic>
      <p:pic>
        <p:nvPicPr>
          <p:cNvPr id="38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6BCD9885-3F96-4535-BF46-4FEFFF5E4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20" y="2693621"/>
            <a:ext cx="1221353" cy="95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E9A03AE4-86A5-44B6-8CE2-16D249E31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690" y="2763243"/>
            <a:ext cx="1132473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A1F3DC1-5519-45C5-942D-0EF91AA97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83" y="696879"/>
            <a:ext cx="1022742" cy="8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BBBBE8D6-E86F-4D20-8080-F77344B18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852" y="3815928"/>
            <a:ext cx="918421" cy="7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06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au 4">
            <a:extLst>
              <a:ext uri="{FF2B5EF4-FFF2-40B4-BE49-F238E27FC236}">
                <a16:creationId xmlns:a16="http://schemas.microsoft.com/office/drawing/2014/main" id="{90F9EB65-F965-4600-8D69-CFB6AA28CEE8}"/>
              </a:ext>
            </a:extLst>
          </p:cNvPr>
          <p:cNvGraphicFramePr>
            <a:graphicFrameLocks noGrp="1"/>
          </p:cNvGraphicFramePr>
          <p:nvPr/>
        </p:nvGraphicFramePr>
        <p:xfrm>
          <a:off x="323102" y="510464"/>
          <a:ext cx="4301475" cy="425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566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1385027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  <a:gridCol w="1481882">
                  <a:extLst>
                    <a:ext uri="{9D8B030D-6E8A-4147-A177-3AD203B41FA5}">
                      <a16:colId xmlns:a16="http://schemas.microsoft.com/office/drawing/2014/main" val="492384182"/>
                    </a:ext>
                  </a:extLst>
                </a:gridCol>
              </a:tblGrid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7" name="Picture 2" descr="Icône De Biberon Rose, Image De Dessin Vectoriel Illustraction Clip Art  Libres De Droits , Vecteurs Et Illustration. Image 72585493.">
            <a:extLst>
              <a:ext uri="{FF2B5EF4-FFF2-40B4-BE49-F238E27FC236}">
                <a16:creationId xmlns:a16="http://schemas.microsoft.com/office/drawing/2014/main" id="{49433ECD-4BC7-4B67-8093-F31AA58D8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611" y="626019"/>
            <a:ext cx="859726" cy="85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BFE4AB80-CEB5-40B8-A705-8211D1805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53" y="1659878"/>
            <a:ext cx="926296" cy="9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essin Des Chaussures De Sports Chaussures Faciles De La Jeunesse  Illustration de Vecteur - Illustration du génial, exercice: 56830998">
            <a:extLst>
              <a:ext uri="{FF2B5EF4-FFF2-40B4-BE49-F238E27FC236}">
                <a16:creationId xmlns:a16="http://schemas.microsoft.com/office/drawing/2014/main" id="{09DFA94F-DA55-48D3-AD5C-05E90B983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467" y="1668121"/>
            <a:ext cx="1338486" cy="91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33D6A23C-4909-4F9F-9227-60BEDBB0C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756" y="1715098"/>
            <a:ext cx="1090437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bouteille - Images Gratuites à Imprimer - Dessin 26244">
            <a:extLst>
              <a:ext uri="{FF2B5EF4-FFF2-40B4-BE49-F238E27FC236}">
                <a16:creationId xmlns:a16="http://schemas.microsoft.com/office/drawing/2014/main" id="{19DA0750-122A-49A9-AFE0-4AACC0950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09" y="2763124"/>
            <a:ext cx="530384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ée Papillon Volant | Vecteur Gratuite">
            <a:extLst>
              <a:ext uri="{FF2B5EF4-FFF2-40B4-BE49-F238E27FC236}">
                <a16:creationId xmlns:a16="http://schemas.microsoft.com/office/drawing/2014/main" id="{B528C691-D126-4BA6-8D96-4D55805C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165" y="3844683"/>
            <a:ext cx="1284615" cy="7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F8374EC2-17C4-47FE-A3DB-E4F85FA4B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15" y="606853"/>
            <a:ext cx="820837" cy="76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0E1B6A-079E-4403-947C-7D032C7F14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0" y="3638065"/>
            <a:ext cx="1699287" cy="1161179"/>
          </a:xfrm>
          <a:prstGeom prst="rect">
            <a:avLst/>
          </a:prstGeom>
        </p:spPr>
      </p:pic>
      <p:pic>
        <p:nvPicPr>
          <p:cNvPr id="25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1914905D-0CA3-4326-BB18-E53BCBDAA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467" y="2681339"/>
            <a:ext cx="1221353" cy="95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BF6C98A7-BD9E-48E5-99B5-CB02B69C7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37" y="2750961"/>
            <a:ext cx="1132473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EDB0863B-F823-4887-B2A4-A0EFC8C60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30" y="684597"/>
            <a:ext cx="1022742" cy="8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61B65E9D-D79E-4DF0-881C-03F6B6A6D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99" y="3803646"/>
            <a:ext cx="918421" cy="7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Tableau 4">
            <a:extLst>
              <a:ext uri="{FF2B5EF4-FFF2-40B4-BE49-F238E27FC236}">
                <a16:creationId xmlns:a16="http://schemas.microsoft.com/office/drawing/2014/main" id="{866BC633-9E74-44E9-A2BE-D84119C71455}"/>
              </a:ext>
            </a:extLst>
          </p:cNvPr>
          <p:cNvGraphicFramePr>
            <a:graphicFrameLocks noGrp="1"/>
          </p:cNvGraphicFramePr>
          <p:nvPr/>
        </p:nvGraphicFramePr>
        <p:xfrm>
          <a:off x="5060555" y="522746"/>
          <a:ext cx="4301475" cy="425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566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1385027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  <a:gridCol w="1481882">
                  <a:extLst>
                    <a:ext uri="{9D8B030D-6E8A-4147-A177-3AD203B41FA5}">
                      <a16:colId xmlns:a16="http://schemas.microsoft.com/office/drawing/2014/main" val="492384182"/>
                    </a:ext>
                  </a:extLst>
                </a:gridCol>
              </a:tblGrid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0630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30" name="Picture 2" descr="Icône De Biberon Rose, Image De Dessin Vectoriel Illustraction Clip Art  Libres De Droits , Vecteurs Et Illustration. Image 72585493.">
            <a:extLst>
              <a:ext uri="{FF2B5EF4-FFF2-40B4-BE49-F238E27FC236}">
                <a16:creationId xmlns:a16="http://schemas.microsoft.com/office/drawing/2014/main" id="{DDF403E5-F4F2-4559-A927-500E08FE6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064" y="638301"/>
            <a:ext cx="859726" cy="85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54E104D-21CB-4F5A-BAA5-851010CD6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506" y="1672160"/>
            <a:ext cx="926296" cy="9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Dessin Des Chaussures De Sports Chaussures Faciles De La Jeunesse  Illustration de Vecteur - Illustration du génial, exercice: 56830998">
            <a:extLst>
              <a:ext uri="{FF2B5EF4-FFF2-40B4-BE49-F238E27FC236}">
                <a16:creationId xmlns:a16="http://schemas.microsoft.com/office/drawing/2014/main" id="{72C6A49A-8B79-49A8-AD53-2A3BA2468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20" y="1680403"/>
            <a:ext cx="1338486" cy="91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62450873-4672-4ABF-BB88-F81F5F8CB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209" y="1727380"/>
            <a:ext cx="1090437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Image bouteille - Images Gratuites à Imprimer - Dessin 26244">
            <a:extLst>
              <a:ext uri="{FF2B5EF4-FFF2-40B4-BE49-F238E27FC236}">
                <a16:creationId xmlns:a16="http://schemas.microsoft.com/office/drawing/2014/main" id="{EE8E5F6B-FE18-4973-9DB5-675F4FA5F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2" y="2775406"/>
            <a:ext cx="530384" cy="7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ée Papillon Volant | Vecteur Gratuite">
            <a:extLst>
              <a:ext uri="{FF2B5EF4-FFF2-40B4-BE49-F238E27FC236}">
                <a16:creationId xmlns:a16="http://schemas.microsoft.com/office/drawing/2014/main" id="{28F70C17-D729-4587-AA32-EDC440A0B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618" y="3856965"/>
            <a:ext cx="1284615" cy="7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AF6411E-4583-49DC-B98F-A23C9FE0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868" y="619135"/>
            <a:ext cx="820837" cy="76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84CC986-5392-4780-956B-0D3F1A2F69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943" y="3650347"/>
            <a:ext cx="1699287" cy="1161179"/>
          </a:xfrm>
          <a:prstGeom prst="rect">
            <a:avLst/>
          </a:prstGeom>
        </p:spPr>
      </p:pic>
      <p:pic>
        <p:nvPicPr>
          <p:cNvPr id="38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6BCD9885-3F96-4535-BF46-4FEFFF5E4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20" y="2693621"/>
            <a:ext cx="1221353" cy="95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E9A03AE4-86A5-44B6-8CE2-16D249E31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690" y="2763243"/>
            <a:ext cx="1132473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A1F3DC1-5519-45C5-942D-0EF91AA97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83" y="696879"/>
            <a:ext cx="1022742" cy="8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BBBBE8D6-E86F-4D20-8080-F77344B18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852" y="3815928"/>
            <a:ext cx="918421" cy="7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3867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2</cp:revision>
  <dcterms:created xsi:type="dcterms:W3CDTF">2021-10-29T10:18:55Z</dcterms:created>
  <dcterms:modified xsi:type="dcterms:W3CDTF">2021-10-29T10:41:28Z</dcterms:modified>
</cp:coreProperties>
</file>